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686" r:id="rId1"/>
  </p:sldMasterIdLst>
  <p:notesMasterIdLst>
    <p:notesMasterId r:id="rId14"/>
  </p:notesMasterIdLst>
  <p:sldIdLst>
    <p:sldId id="256" r:id="rId2"/>
    <p:sldId id="258" r:id="rId3"/>
    <p:sldId id="259" r:id="rId4"/>
    <p:sldId id="338" r:id="rId5"/>
    <p:sldId id="339" r:id="rId6"/>
    <p:sldId id="270" r:id="rId7"/>
    <p:sldId id="263" r:id="rId8"/>
    <p:sldId id="337" r:id="rId9"/>
    <p:sldId id="265" r:id="rId10"/>
    <p:sldId id="266" r:id="rId11"/>
    <p:sldId id="341" r:id="rId12"/>
    <p:sldId id="33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540"/>
    <p:restoredTop sz="96405"/>
  </p:normalViewPr>
  <p:slideViewPr>
    <p:cSldViewPr snapToGrid="0" snapToObjects="1">
      <p:cViewPr varScale="1">
        <p:scale>
          <a:sx n="86" d="100"/>
          <a:sy n="86" d="100"/>
        </p:scale>
        <p:origin x="232" y="1064"/>
      </p:cViewPr>
      <p:guideLst/>
    </p:cSldViewPr>
  </p:slideViewPr>
  <p:outlineViewPr>
    <p:cViewPr>
      <p:scale>
        <a:sx n="33" d="100"/>
        <a:sy n="33" d="100"/>
      </p:scale>
      <p:origin x="0" y="-491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an Francisco VELASCO MORENO" userId="S::jfco.velasco@secot.org::9316fdf8-8e65-4147-94f2-566af9432a82" providerId="AD" clId="Web-{88DD7ED6-2A54-F211-4C8B-A9BFAFD38983}"/>
    <pc:docChg chg="modSld">
      <pc:chgData name="Juan Francisco VELASCO MORENO" userId="S::jfco.velasco@secot.org::9316fdf8-8e65-4147-94f2-566af9432a82" providerId="AD" clId="Web-{88DD7ED6-2A54-F211-4C8B-A9BFAFD38983}" dt="2022-08-13T18:31:27.099" v="114" actId="20577"/>
      <pc:docMkLst>
        <pc:docMk/>
      </pc:docMkLst>
      <pc:sldChg chg="modSp">
        <pc:chgData name="Juan Francisco VELASCO MORENO" userId="S::jfco.velasco@secot.org::9316fdf8-8e65-4147-94f2-566af9432a82" providerId="AD" clId="Web-{88DD7ED6-2A54-F211-4C8B-A9BFAFD38983}" dt="2022-08-13T18:16:45.789" v="7" actId="20577"/>
        <pc:sldMkLst>
          <pc:docMk/>
          <pc:sldMk cId="1072667645" sldId="259"/>
        </pc:sldMkLst>
        <pc:spChg chg="mod">
          <ac:chgData name="Juan Francisco VELASCO MORENO" userId="S::jfco.velasco@secot.org::9316fdf8-8e65-4147-94f2-566af9432a82" providerId="AD" clId="Web-{88DD7ED6-2A54-F211-4C8B-A9BFAFD38983}" dt="2022-08-13T18:16:07.069" v="1" actId="20577"/>
          <ac:spMkLst>
            <pc:docMk/>
            <pc:sldMk cId="1072667645" sldId="259"/>
            <ac:spMk id="11" creationId="{F8AEA0A7-A7A5-0149-A205-4C6D847B5904}"/>
          </ac:spMkLst>
        </pc:spChg>
        <pc:spChg chg="mod">
          <ac:chgData name="Juan Francisco VELASCO MORENO" userId="S::jfco.velasco@secot.org::9316fdf8-8e65-4147-94f2-566af9432a82" providerId="AD" clId="Web-{88DD7ED6-2A54-F211-4C8B-A9BFAFD38983}" dt="2022-08-13T18:16:45.789" v="7" actId="20577"/>
          <ac:spMkLst>
            <pc:docMk/>
            <pc:sldMk cId="1072667645" sldId="259"/>
            <ac:spMk id="14" creationId="{9E5F426A-14B7-BD41-8D55-D945414CC0AF}"/>
          </ac:spMkLst>
        </pc:spChg>
      </pc:sldChg>
      <pc:sldChg chg="modSp">
        <pc:chgData name="Juan Francisco VELASCO MORENO" userId="S::jfco.velasco@secot.org::9316fdf8-8e65-4147-94f2-566af9432a82" providerId="AD" clId="Web-{88DD7ED6-2A54-F211-4C8B-A9BFAFD38983}" dt="2022-08-13T18:24:31.381" v="55" actId="20577"/>
        <pc:sldMkLst>
          <pc:docMk/>
          <pc:sldMk cId="2487282851" sldId="266"/>
        </pc:sldMkLst>
        <pc:spChg chg="mod">
          <ac:chgData name="Juan Francisco VELASCO MORENO" userId="S::jfco.velasco@secot.org::9316fdf8-8e65-4147-94f2-566af9432a82" providerId="AD" clId="Web-{88DD7ED6-2A54-F211-4C8B-A9BFAFD38983}" dt="2022-08-13T18:24:31.381" v="55" actId="20577"/>
          <ac:spMkLst>
            <pc:docMk/>
            <pc:sldMk cId="2487282851" sldId="266"/>
            <ac:spMk id="10" creationId="{489FA332-F3C0-0740-8FC6-DB5BCC70E722}"/>
          </ac:spMkLst>
        </pc:spChg>
      </pc:sldChg>
      <pc:sldChg chg="modSp">
        <pc:chgData name="Juan Francisco VELASCO MORENO" userId="S::jfco.velasco@secot.org::9316fdf8-8e65-4147-94f2-566af9432a82" providerId="AD" clId="Web-{88DD7ED6-2A54-F211-4C8B-A9BFAFD38983}" dt="2022-08-13T18:21:56.704" v="25" actId="20577"/>
        <pc:sldMkLst>
          <pc:docMk/>
          <pc:sldMk cId="1750323522" sldId="270"/>
        </pc:sldMkLst>
        <pc:spChg chg="mod">
          <ac:chgData name="Juan Francisco VELASCO MORENO" userId="S::jfco.velasco@secot.org::9316fdf8-8e65-4147-94f2-566af9432a82" providerId="AD" clId="Web-{88DD7ED6-2A54-F211-4C8B-A9BFAFD38983}" dt="2022-08-13T18:21:56.704" v="25" actId="20577"/>
          <ac:spMkLst>
            <pc:docMk/>
            <pc:sldMk cId="1750323522" sldId="270"/>
            <ac:spMk id="11" creationId="{B6446441-6F43-9B47-8742-F53886744FA3}"/>
          </ac:spMkLst>
        </pc:spChg>
      </pc:sldChg>
      <pc:sldChg chg="modSp">
        <pc:chgData name="Juan Francisco VELASCO MORENO" userId="S::jfco.velasco@secot.org::9316fdf8-8e65-4147-94f2-566af9432a82" providerId="AD" clId="Web-{88DD7ED6-2A54-F211-4C8B-A9BFAFD38983}" dt="2022-08-13T18:31:27.099" v="114" actId="20577"/>
        <pc:sldMkLst>
          <pc:docMk/>
          <pc:sldMk cId="3382595036" sldId="336"/>
        </pc:sldMkLst>
        <pc:spChg chg="mod">
          <ac:chgData name="Juan Francisco VELASCO MORENO" userId="S::jfco.velasco@secot.org::9316fdf8-8e65-4147-94f2-566af9432a82" providerId="AD" clId="Web-{88DD7ED6-2A54-F211-4C8B-A9BFAFD38983}" dt="2022-08-13T18:30:17.455" v="93" actId="20577"/>
          <ac:spMkLst>
            <pc:docMk/>
            <pc:sldMk cId="3382595036" sldId="336"/>
            <ac:spMk id="3" creationId="{4E091307-4C4D-6140-A857-817084F6CC50}"/>
          </ac:spMkLst>
        </pc:spChg>
        <pc:spChg chg="mod">
          <ac:chgData name="Juan Francisco VELASCO MORENO" userId="S::jfco.velasco@secot.org::9316fdf8-8e65-4147-94f2-566af9432a82" providerId="AD" clId="Web-{88DD7ED6-2A54-F211-4C8B-A9BFAFD38983}" dt="2022-08-13T18:31:27.099" v="114" actId="20577"/>
          <ac:spMkLst>
            <pc:docMk/>
            <pc:sldMk cId="3382595036" sldId="336"/>
            <ac:spMk id="6" creationId="{CE108537-27E9-D04A-A0A8-9AB2BD6C7B8B}"/>
          </ac:spMkLst>
        </pc:spChg>
      </pc:sldChg>
      <pc:sldChg chg="modSp">
        <pc:chgData name="Juan Francisco VELASCO MORENO" userId="S::jfco.velasco@secot.org::9316fdf8-8e65-4147-94f2-566af9432a82" providerId="AD" clId="Web-{88DD7ED6-2A54-F211-4C8B-A9BFAFD38983}" dt="2022-08-13T18:17:47.697" v="10" actId="20577"/>
        <pc:sldMkLst>
          <pc:docMk/>
          <pc:sldMk cId="3997550891" sldId="338"/>
        </pc:sldMkLst>
        <pc:spChg chg="mod">
          <ac:chgData name="Juan Francisco VELASCO MORENO" userId="S::jfco.velasco@secot.org::9316fdf8-8e65-4147-94f2-566af9432a82" providerId="AD" clId="Web-{88DD7ED6-2A54-F211-4C8B-A9BFAFD38983}" dt="2022-08-13T18:17:47.697" v="10" actId="20577"/>
          <ac:spMkLst>
            <pc:docMk/>
            <pc:sldMk cId="3997550891" sldId="338"/>
            <ac:spMk id="11" creationId="{F8AEA0A7-A7A5-0149-A205-4C6D847B5904}"/>
          </ac:spMkLst>
        </pc:spChg>
      </pc:sldChg>
      <pc:sldChg chg="modSp">
        <pc:chgData name="Juan Francisco VELASCO MORENO" userId="S::jfco.velasco@secot.org::9316fdf8-8e65-4147-94f2-566af9432a82" providerId="AD" clId="Web-{88DD7ED6-2A54-F211-4C8B-A9BFAFD38983}" dt="2022-08-13T18:29:46.798" v="90" actId="20577"/>
        <pc:sldMkLst>
          <pc:docMk/>
          <pc:sldMk cId="4202986452" sldId="341"/>
        </pc:sldMkLst>
        <pc:spChg chg="mod">
          <ac:chgData name="Juan Francisco VELASCO MORENO" userId="S::jfco.velasco@secot.org::9316fdf8-8e65-4147-94f2-566af9432a82" providerId="AD" clId="Web-{88DD7ED6-2A54-F211-4C8B-A9BFAFD38983}" dt="2022-08-13T18:29:46.798" v="90" actId="20577"/>
          <ac:spMkLst>
            <pc:docMk/>
            <pc:sldMk cId="4202986452" sldId="341"/>
            <ac:spMk id="7" creationId="{A92EB967-1F36-CC44-A427-2B81903AB8D0}"/>
          </ac:spMkLst>
        </pc:spChg>
      </pc:sldChg>
    </pc:docChg>
  </pc:docChgLst>
  <pc:docChgLst>
    <pc:chgData name="Juan Francisco VELASCO MORENO" userId="9316fdf8-8e65-4147-94f2-566af9432a82" providerId="ADAL" clId="{25F774D4-FB70-6741-B361-B5ACB6573E1E}"/>
    <pc:docChg chg="custSel modSld">
      <pc:chgData name="Juan Francisco VELASCO MORENO" userId="9316fdf8-8e65-4147-94f2-566af9432a82" providerId="ADAL" clId="{25F774D4-FB70-6741-B361-B5ACB6573E1E}" dt="2022-09-07T08:08:09.379" v="336" actId="27636"/>
      <pc:docMkLst>
        <pc:docMk/>
      </pc:docMkLst>
      <pc:sldChg chg="modSp mod">
        <pc:chgData name="Juan Francisco VELASCO MORENO" userId="9316fdf8-8e65-4147-94f2-566af9432a82" providerId="ADAL" clId="{25F774D4-FB70-6741-B361-B5ACB6573E1E}" dt="2022-09-07T07:59:45.465" v="54" actId="20577"/>
        <pc:sldMkLst>
          <pc:docMk/>
          <pc:sldMk cId="1908799994" sldId="256"/>
        </pc:sldMkLst>
        <pc:spChg chg="mod">
          <ac:chgData name="Juan Francisco VELASCO MORENO" userId="9316fdf8-8e65-4147-94f2-566af9432a82" providerId="ADAL" clId="{25F774D4-FB70-6741-B361-B5ACB6573E1E}" dt="2022-09-07T07:59:45.465" v="54" actId="20577"/>
          <ac:spMkLst>
            <pc:docMk/>
            <pc:sldMk cId="1908799994" sldId="256"/>
            <ac:spMk id="3" creationId="{A8505D78-309B-914C-9091-A69D77693910}"/>
          </ac:spMkLst>
        </pc:spChg>
      </pc:sldChg>
      <pc:sldChg chg="modSp mod">
        <pc:chgData name="Juan Francisco VELASCO MORENO" userId="9316fdf8-8e65-4147-94f2-566af9432a82" providerId="ADAL" clId="{25F774D4-FB70-6741-B361-B5ACB6573E1E}" dt="2022-09-07T08:01:43.472" v="140" actId="20577"/>
        <pc:sldMkLst>
          <pc:docMk/>
          <pc:sldMk cId="1072667645" sldId="259"/>
        </pc:sldMkLst>
        <pc:spChg chg="mod">
          <ac:chgData name="Juan Francisco VELASCO MORENO" userId="9316fdf8-8e65-4147-94f2-566af9432a82" providerId="ADAL" clId="{25F774D4-FB70-6741-B361-B5ACB6573E1E}" dt="2022-09-07T08:01:04.805" v="128" actId="20577"/>
          <ac:spMkLst>
            <pc:docMk/>
            <pc:sldMk cId="1072667645" sldId="259"/>
            <ac:spMk id="13" creationId="{94F26ACC-879D-1F4D-8891-37673D6D455D}"/>
          </ac:spMkLst>
        </pc:spChg>
        <pc:spChg chg="mod">
          <ac:chgData name="Juan Francisco VELASCO MORENO" userId="9316fdf8-8e65-4147-94f2-566af9432a82" providerId="ADAL" clId="{25F774D4-FB70-6741-B361-B5ACB6573E1E}" dt="2022-09-07T08:01:43.472" v="140" actId="20577"/>
          <ac:spMkLst>
            <pc:docMk/>
            <pc:sldMk cId="1072667645" sldId="259"/>
            <ac:spMk id="14" creationId="{9E5F426A-14B7-BD41-8D55-D945414CC0AF}"/>
          </ac:spMkLst>
        </pc:spChg>
      </pc:sldChg>
      <pc:sldChg chg="modSp mod">
        <pc:chgData name="Juan Francisco VELASCO MORENO" userId="9316fdf8-8e65-4147-94f2-566af9432a82" providerId="ADAL" clId="{25F774D4-FB70-6741-B361-B5ACB6573E1E}" dt="2022-09-07T08:08:09.379" v="336" actId="27636"/>
        <pc:sldMkLst>
          <pc:docMk/>
          <pc:sldMk cId="1750323522" sldId="270"/>
        </pc:sldMkLst>
        <pc:spChg chg="mod">
          <ac:chgData name="Juan Francisco VELASCO MORENO" userId="9316fdf8-8e65-4147-94f2-566af9432a82" providerId="ADAL" clId="{25F774D4-FB70-6741-B361-B5ACB6573E1E}" dt="2022-09-07T08:08:09.379" v="336" actId="27636"/>
          <ac:spMkLst>
            <pc:docMk/>
            <pc:sldMk cId="1750323522" sldId="270"/>
            <ac:spMk id="11" creationId="{B6446441-6F43-9B47-8742-F53886744FA3}"/>
          </ac:spMkLst>
        </pc:spChg>
      </pc:sldChg>
      <pc:sldChg chg="modSp mod">
        <pc:chgData name="Juan Francisco VELASCO MORENO" userId="9316fdf8-8e65-4147-94f2-566af9432a82" providerId="ADAL" clId="{25F774D4-FB70-6741-B361-B5ACB6573E1E}" dt="2022-08-23T13:53:17.870" v="16" actId="20577"/>
        <pc:sldMkLst>
          <pc:docMk/>
          <pc:sldMk cId="3382595036" sldId="336"/>
        </pc:sldMkLst>
        <pc:spChg chg="mod">
          <ac:chgData name="Juan Francisco VELASCO MORENO" userId="9316fdf8-8e65-4147-94f2-566af9432a82" providerId="ADAL" clId="{25F774D4-FB70-6741-B361-B5ACB6573E1E}" dt="2022-08-23T13:53:09.408" v="15" actId="20577"/>
          <ac:spMkLst>
            <pc:docMk/>
            <pc:sldMk cId="3382595036" sldId="336"/>
            <ac:spMk id="3" creationId="{4E091307-4C4D-6140-A857-817084F6CC50}"/>
          </ac:spMkLst>
        </pc:spChg>
        <pc:spChg chg="mod">
          <ac:chgData name="Juan Francisco VELASCO MORENO" userId="9316fdf8-8e65-4147-94f2-566af9432a82" providerId="ADAL" clId="{25F774D4-FB70-6741-B361-B5ACB6573E1E}" dt="2022-08-23T13:53:17.870" v="16" actId="20577"/>
          <ac:spMkLst>
            <pc:docMk/>
            <pc:sldMk cId="3382595036" sldId="336"/>
            <ac:spMk id="6" creationId="{CE108537-27E9-D04A-A0A8-9AB2BD6C7B8B}"/>
          </ac:spMkLst>
        </pc:spChg>
      </pc:sldChg>
      <pc:sldChg chg="modSp mod">
        <pc:chgData name="Juan Francisco VELASCO MORENO" userId="9316fdf8-8e65-4147-94f2-566af9432a82" providerId="ADAL" clId="{25F774D4-FB70-6741-B361-B5ACB6573E1E}" dt="2022-09-07T08:05:04.034" v="308" actId="20577"/>
        <pc:sldMkLst>
          <pc:docMk/>
          <pc:sldMk cId="3997550891" sldId="338"/>
        </pc:sldMkLst>
        <pc:spChg chg="mod">
          <ac:chgData name="Juan Francisco VELASCO MORENO" userId="9316fdf8-8e65-4147-94f2-566af9432a82" providerId="ADAL" clId="{25F774D4-FB70-6741-B361-B5ACB6573E1E}" dt="2022-09-07T08:05:04.034" v="308" actId="20577"/>
          <ac:spMkLst>
            <pc:docMk/>
            <pc:sldMk cId="3997550891" sldId="338"/>
            <ac:spMk id="11" creationId="{F8AEA0A7-A7A5-0149-A205-4C6D847B5904}"/>
          </ac:spMkLst>
        </pc:spChg>
      </pc:sldChg>
      <pc:sldChg chg="modSp mod">
        <pc:chgData name="Juan Francisco VELASCO MORENO" userId="9316fdf8-8e65-4147-94f2-566af9432a82" providerId="ADAL" clId="{25F774D4-FB70-6741-B361-B5ACB6573E1E}" dt="2022-09-07T08:07:08.932" v="334" actId="20577"/>
        <pc:sldMkLst>
          <pc:docMk/>
          <pc:sldMk cId="1711356760" sldId="339"/>
        </pc:sldMkLst>
        <pc:spChg chg="mod">
          <ac:chgData name="Juan Francisco VELASCO MORENO" userId="9316fdf8-8e65-4147-94f2-566af9432a82" providerId="ADAL" clId="{25F774D4-FB70-6741-B361-B5ACB6573E1E}" dt="2022-09-07T08:07:08.932" v="334" actId="20577"/>
          <ac:spMkLst>
            <pc:docMk/>
            <pc:sldMk cId="1711356760" sldId="339"/>
            <ac:spMk id="11" creationId="{F8AEA0A7-A7A5-0149-A205-4C6D847B5904}"/>
          </ac:spMkLst>
        </pc:spChg>
      </pc:sldChg>
    </pc:docChg>
  </pc:docChgLst>
  <pc:docChgLst>
    <pc:chgData name="Juan Francisco VELASCO MORENO" userId="S::jfco.velasco@secot.org::9316fdf8-8e65-4147-94f2-566af9432a82" providerId="AD" clId="Web-{4160CEE3-2458-A224-AAF3-2A93D40C75A3}"/>
    <pc:docChg chg="modSld">
      <pc:chgData name="Juan Francisco VELASCO MORENO" userId="S::jfco.velasco@secot.org::9316fdf8-8e65-4147-94f2-566af9432a82" providerId="AD" clId="Web-{4160CEE3-2458-A224-AAF3-2A93D40C75A3}" dt="2022-08-14T13:10:47.859" v="0" actId="20577"/>
      <pc:docMkLst>
        <pc:docMk/>
      </pc:docMkLst>
      <pc:sldChg chg="modSp">
        <pc:chgData name="Juan Francisco VELASCO MORENO" userId="S::jfco.velasco@secot.org::9316fdf8-8e65-4147-94f2-566af9432a82" providerId="AD" clId="Web-{4160CEE3-2458-A224-AAF3-2A93D40C75A3}" dt="2022-08-14T13:10:47.859" v="0" actId="20577"/>
        <pc:sldMkLst>
          <pc:docMk/>
          <pc:sldMk cId="1908799994" sldId="256"/>
        </pc:sldMkLst>
        <pc:spChg chg="mod">
          <ac:chgData name="Juan Francisco VELASCO MORENO" userId="S::jfco.velasco@secot.org::9316fdf8-8e65-4147-94f2-566af9432a82" providerId="AD" clId="Web-{4160CEE3-2458-A224-AAF3-2A93D40C75A3}" dt="2022-08-14T13:10:47.859" v="0" actId="20577"/>
          <ac:spMkLst>
            <pc:docMk/>
            <pc:sldMk cId="1908799994" sldId="256"/>
            <ac:spMk id="3" creationId="{A8505D78-309B-914C-9091-A69D77693910}"/>
          </ac:spMkLst>
        </pc:spChg>
      </pc:sldChg>
    </pc:docChg>
  </pc:docChgLst>
  <pc:docChgLst>
    <pc:chgData name="Juan Francisco VELASCO MORENO" userId="9316fdf8-8e65-4147-94f2-566af9432a82" providerId="ADAL" clId="{D9BEB3AA-7A84-934C-AA87-4B3C964B745C}"/>
    <pc:docChg chg="custSel modSld">
      <pc:chgData name="Juan Francisco VELASCO MORENO" userId="9316fdf8-8e65-4147-94f2-566af9432a82" providerId="ADAL" clId="{D9BEB3AA-7A84-934C-AA87-4B3C964B745C}" dt="2022-08-02T17:19:01.014" v="913" actId="20577"/>
      <pc:docMkLst>
        <pc:docMk/>
      </pc:docMkLst>
      <pc:sldChg chg="modSp mod">
        <pc:chgData name="Juan Francisco VELASCO MORENO" userId="9316fdf8-8e65-4147-94f2-566af9432a82" providerId="ADAL" clId="{D9BEB3AA-7A84-934C-AA87-4B3C964B745C}" dt="2022-08-02T17:02:23.174" v="540" actId="14100"/>
        <pc:sldMkLst>
          <pc:docMk/>
          <pc:sldMk cId="1562024738" sldId="258"/>
        </pc:sldMkLst>
        <pc:spChg chg="mod">
          <ac:chgData name="Juan Francisco VELASCO MORENO" userId="9316fdf8-8e65-4147-94f2-566af9432a82" providerId="ADAL" clId="{D9BEB3AA-7A84-934C-AA87-4B3C964B745C}" dt="2022-08-02T17:02:23.174" v="540" actId="14100"/>
          <ac:spMkLst>
            <pc:docMk/>
            <pc:sldMk cId="1562024738" sldId="258"/>
            <ac:spMk id="10" creationId="{89BABF4C-63B0-0045-8B44-90126E538251}"/>
          </ac:spMkLst>
        </pc:spChg>
      </pc:sldChg>
      <pc:sldChg chg="modSp mod">
        <pc:chgData name="Juan Francisco VELASCO MORENO" userId="9316fdf8-8e65-4147-94f2-566af9432a82" providerId="ADAL" clId="{D9BEB3AA-7A84-934C-AA87-4B3C964B745C}" dt="2022-08-02T17:02:49.996" v="542" actId="20577"/>
        <pc:sldMkLst>
          <pc:docMk/>
          <pc:sldMk cId="1072667645" sldId="259"/>
        </pc:sldMkLst>
        <pc:spChg chg="mod">
          <ac:chgData name="Juan Francisco VELASCO MORENO" userId="9316fdf8-8e65-4147-94f2-566af9432a82" providerId="ADAL" clId="{D9BEB3AA-7A84-934C-AA87-4B3C964B745C}" dt="2022-08-02T17:02:49.996" v="542" actId="20577"/>
          <ac:spMkLst>
            <pc:docMk/>
            <pc:sldMk cId="1072667645" sldId="259"/>
            <ac:spMk id="11" creationId="{F8AEA0A7-A7A5-0149-A205-4C6D847B5904}"/>
          </ac:spMkLst>
        </pc:spChg>
        <pc:spChg chg="mod">
          <ac:chgData name="Juan Francisco VELASCO MORENO" userId="9316fdf8-8e65-4147-94f2-566af9432a82" providerId="ADAL" clId="{D9BEB3AA-7A84-934C-AA87-4B3C964B745C}" dt="2022-07-19T13:46:24.688" v="449" actId="1076"/>
          <ac:spMkLst>
            <pc:docMk/>
            <pc:sldMk cId="1072667645" sldId="259"/>
            <ac:spMk id="13" creationId="{94F26ACC-879D-1F4D-8891-37673D6D455D}"/>
          </ac:spMkLst>
        </pc:spChg>
        <pc:spChg chg="mod">
          <ac:chgData name="Juan Francisco VELASCO MORENO" userId="9316fdf8-8e65-4147-94f2-566af9432a82" providerId="ADAL" clId="{D9BEB3AA-7A84-934C-AA87-4B3C964B745C}" dt="2022-07-19T13:46:50.748" v="451" actId="20577"/>
          <ac:spMkLst>
            <pc:docMk/>
            <pc:sldMk cId="1072667645" sldId="259"/>
            <ac:spMk id="14" creationId="{9E5F426A-14B7-BD41-8D55-D945414CC0AF}"/>
          </ac:spMkLst>
        </pc:spChg>
      </pc:sldChg>
      <pc:sldChg chg="modSp mod">
        <pc:chgData name="Juan Francisco VELASCO MORENO" userId="9316fdf8-8e65-4147-94f2-566af9432a82" providerId="ADAL" clId="{D9BEB3AA-7A84-934C-AA87-4B3C964B745C}" dt="2022-08-02T17:09:59.207" v="592" actId="20577"/>
        <pc:sldMkLst>
          <pc:docMk/>
          <pc:sldMk cId="2215520731" sldId="263"/>
        </pc:sldMkLst>
        <pc:spChg chg="mod">
          <ac:chgData name="Juan Francisco VELASCO MORENO" userId="9316fdf8-8e65-4147-94f2-566af9432a82" providerId="ADAL" clId="{D9BEB3AA-7A84-934C-AA87-4B3C964B745C}" dt="2022-08-02T17:09:59.207" v="592" actId="20577"/>
          <ac:spMkLst>
            <pc:docMk/>
            <pc:sldMk cId="2215520731" sldId="263"/>
            <ac:spMk id="9" creationId="{108D9474-FBA1-724C-91C0-C8F26AEB9468}"/>
          </ac:spMkLst>
        </pc:spChg>
      </pc:sldChg>
      <pc:sldChg chg="modSp mod">
        <pc:chgData name="Juan Francisco VELASCO MORENO" userId="9316fdf8-8e65-4147-94f2-566af9432a82" providerId="ADAL" clId="{D9BEB3AA-7A84-934C-AA87-4B3C964B745C}" dt="2022-08-02T17:19:01.014" v="913" actId="20577"/>
        <pc:sldMkLst>
          <pc:docMk/>
          <pc:sldMk cId="2487282851" sldId="266"/>
        </pc:sldMkLst>
        <pc:spChg chg="mod">
          <ac:chgData name="Juan Francisco VELASCO MORENO" userId="9316fdf8-8e65-4147-94f2-566af9432a82" providerId="ADAL" clId="{D9BEB3AA-7A84-934C-AA87-4B3C964B745C}" dt="2022-08-02T17:15:08.529" v="659" actId="1076"/>
          <ac:spMkLst>
            <pc:docMk/>
            <pc:sldMk cId="2487282851" sldId="266"/>
            <ac:spMk id="2" creationId="{00000000-0000-0000-0000-000000000000}"/>
          </ac:spMkLst>
        </pc:spChg>
        <pc:spChg chg="mod">
          <ac:chgData name="Juan Francisco VELASCO MORENO" userId="9316fdf8-8e65-4147-94f2-566af9432a82" providerId="ADAL" clId="{D9BEB3AA-7A84-934C-AA87-4B3C964B745C}" dt="2022-08-02T17:19:01.014" v="913" actId="20577"/>
          <ac:spMkLst>
            <pc:docMk/>
            <pc:sldMk cId="2487282851" sldId="266"/>
            <ac:spMk id="10" creationId="{489FA332-F3C0-0740-8FC6-DB5BCC70E722}"/>
          </ac:spMkLst>
        </pc:spChg>
      </pc:sldChg>
      <pc:sldChg chg="modSp mod">
        <pc:chgData name="Juan Francisco VELASCO MORENO" userId="9316fdf8-8e65-4147-94f2-566af9432a82" providerId="ADAL" clId="{D9BEB3AA-7A84-934C-AA87-4B3C964B745C}" dt="2022-07-19T14:07:31.386" v="516" actId="20577"/>
        <pc:sldMkLst>
          <pc:docMk/>
          <pc:sldMk cId="1750323522" sldId="270"/>
        </pc:sldMkLst>
        <pc:spChg chg="mod">
          <ac:chgData name="Juan Francisco VELASCO MORENO" userId="9316fdf8-8e65-4147-94f2-566af9432a82" providerId="ADAL" clId="{D9BEB3AA-7A84-934C-AA87-4B3C964B745C}" dt="2022-07-19T14:07:31.386" v="516" actId="20577"/>
          <ac:spMkLst>
            <pc:docMk/>
            <pc:sldMk cId="1750323522" sldId="270"/>
            <ac:spMk id="11" creationId="{B6446441-6F43-9B47-8742-F53886744FA3}"/>
          </ac:spMkLst>
        </pc:spChg>
      </pc:sldChg>
      <pc:sldChg chg="modSp mod">
        <pc:chgData name="Juan Francisco VELASCO MORENO" userId="9316fdf8-8e65-4147-94f2-566af9432a82" providerId="ADAL" clId="{D9BEB3AA-7A84-934C-AA87-4B3C964B745C}" dt="2022-07-19T14:09:15.429" v="539" actId="20577"/>
        <pc:sldMkLst>
          <pc:docMk/>
          <pc:sldMk cId="3697669540" sldId="337"/>
        </pc:sldMkLst>
        <pc:spChg chg="mod">
          <ac:chgData name="Juan Francisco VELASCO MORENO" userId="9316fdf8-8e65-4147-94f2-566af9432a82" providerId="ADAL" clId="{D9BEB3AA-7A84-934C-AA87-4B3C964B745C}" dt="2022-07-19T14:09:15.429" v="539" actId="20577"/>
          <ac:spMkLst>
            <pc:docMk/>
            <pc:sldMk cId="3697669540" sldId="337"/>
            <ac:spMk id="9" creationId="{108D9474-FBA1-724C-91C0-C8F26AEB9468}"/>
          </ac:spMkLst>
        </pc:spChg>
      </pc:sldChg>
      <pc:sldChg chg="modSp mod">
        <pc:chgData name="Juan Francisco VELASCO MORENO" userId="9316fdf8-8e65-4147-94f2-566af9432a82" providerId="ADAL" clId="{D9BEB3AA-7A84-934C-AA87-4B3C964B745C}" dt="2022-08-02T17:06:12.086" v="582" actId="20577"/>
        <pc:sldMkLst>
          <pc:docMk/>
          <pc:sldMk cId="3997550891" sldId="338"/>
        </pc:sldMkLst>
        <pc:spChg chg="mod">
          <ac:chgData name="Juan Francisco VELASCO MORENO" userId="9316fdf8-8e65-4147-94f2-566af9432a82" providerId="ADAL" clId="{D9BEB3AA-7A84-934C-AA87-4B3C964B745C}" dt="2022-08-02T17:06:12.086" v="582" actId="20577"/>
          <ac:spMkLst>
            <pc:docMk/>
            <pc:sldMk cId="3997550891" sldId="338"/>
            <ac:spMk id="11" creationId="{F8AEA0A7-A7A5-0149-A205-4C6D847B5904}"/>
          </ac:spMkLst>
        </pc:spChg>
      </pc:sldChg>
      <pc:sldChg chg="modSp mod">
        <pc:chgData name="Juan Francisco VELASCO MORENO" userId="9316fdf8-8e65-4147-94f2-566af9432a82" providerId="ADAL" clId="{D9BEB3AA-7A84-934C-AA87-4B3C964B745C}" dt="2022-08-02T17:07:07.758" v="586" actId="20577"/>
        <pc:sldMkLst>
          <pc:docMk/>
          <pc:sldMk cId="1711356760" sldId="339"/>
        </pc:sldMkLst>
        <pc:spChg chg="mod">
          <ac:chgData name="Juan Francisco VELASCO MORENO" userId="9316fdf8-8e65-4147-94f2-566af9432a82" providerId="ADAL" clId="{D9BEB3AA-7A84-934C-AA87-4B3C964B745C}" dt="2022-08-02T17:07:07.758" v="586" actId="20577"/>
          <ac:spMkLst>
            <pc:docMk/>
            <pc:sldMk cId="1711356760" sldId="339"/>
            <ac:spMk id="11" creationId="{F8AEA0A7-A7A5-0149-A205-4C6D847B590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C1FCFC-EAF6-F242-8C1E-AE9CDDF3BF61}" type="datetimeFigureOut">
              <a:rPr lang="es-ES" smtClean="0"/>
              <a:t>7/9/22</a:t>
            </a:fld>
            <a:endParaRPr lang="es-ES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53B802-291A-BA45-8050-0ADAA98444DC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32722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53B802-291A-BA45-8050-0ADAA98444DC}" type="slidenum">
              <a:rPr lang="es-ES" smtClean="0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720681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53B802-291A-BA45-8050-0ADAA98444DC}" type="slidenum">
              <a:rPr lang="es-ES" smtClean="0"/>
              <a:t>10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863209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53B802-291A-BA45-8050-0ADAA98444DC}" type="slidenum">
              <a:rPr lang="es-ES" smtClean="0"/>
              <a:t>11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608963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53B802-291A-BA45-8050-0ADAA98444DC}" type="slidenum">
              <a:rPr lang="es-ES" smtClean="0"/>
              <a:t>12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543576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53B802-291A-BA45-8050-0ADAA98444DC}" type="slidenum">
              <a:rPr lang="es-ES" smtClean="0"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311171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53B802-291A-BA45-8050-0ADAA98444DC}" type="slidenum">
              <a:rPr lang="es-ES" smtClean="0"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660631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53B802-291A-BA45-8050-0ADAA98444DC}" type="slidenum">
              <a:rPr lang="es-ES" smtClean="0"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789451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53B802-291A-BA45-8050-0ADAA98444DC}" type="slidenum">
              <a:rPr lang="es-ES" smtClean="0"/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497764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53B802-291A-BA45-8050-0ADAA98444DC}" type="slidenum">
              <a:rPr lang="es-ES" smtClean="0"/>
              <a:t>6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824721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53B802-291A-BA45-8050-0ADAA98444DC}" type="slidenum">
              <a:rPr lang="es-ES" smtClean="0"/>
              <a:t>7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403084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53B802-291A-BA45-8050-0ADAA98444DC}" type="slidenum">
              <a:rPr lang="es-ES" smtClean="0"/>
              <a:t>8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430323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53B802-291A-BA45-8050-0ADAA98444DC}" type="slidenum">
              <a:rPr lang="es-ES" smtClean="0"/>
              <a:t>9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14703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D3874-AB61-6A41-91C2-93270BEB39E7}" type="datetime1">
              <a:rPr lang="es-ES" smtClean="0"/>
              <a:t>7/9/22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FEM FUTUR V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88063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63E25-8418-7B44-BDC3-7B7286C347E9}" type="datetime1">
              <a:rPr lang="es-ES" smtClean="0"/>
              <a:t>7/9/22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FEM FUTUR V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97368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D73B9-E366-0E41-A618-73EE38776894}" type="datetime1">
              <a:rPr lang="es-ES" smtClean="0"/>
              <a:t>7/9/22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FEM FUTUR V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58649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BFD2F-71B4-534F-A80C-6D114345F49A}" type="datetime1">
              <a:rPr lang="es-ES" smtClean="0"/>
              <a:t>7/9/22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FEM FUTUR V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871905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3F708-E913-AD42-8A4C-6BDD8F29EF66}" type="datetime1">
              <a:rPr lang="es-ES" smtClean="0"/>
              <a:t>7/9/22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FEM FUTUR V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032002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87092-AD18-CE41-A2DB-EC86600D597B}" type="datetime1">
              <a:rPr lang="es-ES" smtClean="0"/>
              <a:t>7/9/22</a:t>
            </a:fld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FEM FUTUR V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370943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5CA3E-F5DA-FC4B-AAB5-0694D420FA86}" type="datetime1">
              <a:rPr lang="es-ES" smtClean="0"/>
              <a:t>7/9/22</a:t>
            </a:fld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FEM FUTUR V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696088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EB664-13D3-D24B-9448-6113BE9CFC6D}" type="datetime1">
              <a:rPr lang="es-ES" smtClean="0"/>
              <a:t>7/9/22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FEM FUTUR V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313115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2DE2C-83E7-7648-BBDA-3173FF5419EA}" type="datetime1">
              <a:rPr lang="es-ES" smtClean="0"/>
              <a:t>7/9/22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FEM FUTUR V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433189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5CB8-9E5F-8848-A10E-61D7C6928D60}" type="datetime1">
              <a:rPr lang="es-ES" smtClean="0"/>
              <a:t>7/9/22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FEM FUTUR V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51487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2C110-26CC-744F-80DE-643C34301F05}" type="datetime1">
              <a:rPr lang="es-ES" smtClean="0"/>
              <a:t>7/9/22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FEM FUTUR V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1392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673C9-8428-BF4D-B55A-785EF994117B}" type="datetime1">
              <a:rPr lang="es-ES" smtClean="0"/>
              <a:t>7/9/22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FEM FUTUR V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89643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9AAB2-AC5F-9347-A08E-81FDF5F845A1}" type="datetime1">
              <a:rPr lang="es-ES" smtClean="0"/>
              <a:t>7/9/22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FEM FUTUR V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8178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1B5E-60A6-EB45-83EC-52E19D8C189C}" type="datetime1">
              <a:rPr lang="es-ES" smtClean="0"/>
              <a:t>7/9/22</a:t>
            </a:fld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FEM FUTUR V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79582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A830F-83EF-4F48-8430-1EFAF30EA4C6}" type="datetime1">
              <a:rPr lang="es-ES" smtClean="0"/>
              <a:t>7/9/22</a:t>
            </a:fld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FEM FUTUR V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77093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80D27-B336-5045-AC22-3C86DC078CEC}" type="datetime1">
              <a:rPr lang="es-ES" smtClean="0"/>
              <a:t>7/9/22</a:t>
            </a:fld>
            <a:endParaRPr lang="es-E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FEM FUTUR V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43151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97B0-A678-7C44-82EF-15DC3E1D6597}" type="datetime1">
              <a:rPr lang="es-ES" smtClean="0"/>
              <a:t>7/9/22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FEM FUTUR V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76956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B23EC-D4E7-3B45-B308-350FA4DE6D0B}" type="datetime1">
              <a:rPr lang="es-ES" smtClean="0"/>
              <a:t>7/9/22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FEM FUTUR V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25951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C7CCE06-80F6-7149-8BD4-9DE20F323A87}" type="datetime1">
              <a:rPr lang="es-ES" smtClean="0"/>
              <a:t>7/9/22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s-ES" dirty="0"/>
              <a:t>FEM FUTUR V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0FA1CCF8-0309-5647-A694-5326D6B1794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74685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87" r:id="rId1"/>
    <p:sldLayoutId id="2147484688" r:id="rId2"/>
    <p:sldLayoutId id="2147484689" r:id="rId3"/>
    <p:sldLayoutId id="2147484690" r:id="rId4"/>
    <p:sldLayoutId id="2147484691" r:id="rId5"/>
    <p:sldLayoutId id="2147484692" r:id="rId6"/>
    <p:sldLayoutId id="2147484693" r:id="rId7"/>
    <p:sldLayoutId id="2147484694" r:id="rId8"/>
    <p:sldLayoutId id="2147484695" r:id="rId9"/>
    <p:sldLayoutId id="2147484696" r:id="rId10"/>
    <p:sldLayoutId id="2147484697" r:id="rId11"/>
    <p:sldLayoutId id="2147484698" r:id="rId12"/>
    <p:sldLayoutId id="2147484699" r:id="rId13"/>
    <p:sldLayoutId id="2147484700" r:id="rId14"/>
    <p:sldLayoutId id="2147484701" r:id="rId15"/>
    <p:sldLayoutId id="2147484702" r:id="rId16"/>
    <p:sldLayoutId id="2147484703" r:id="rId17"/>
    <p:sldLayoutId id="2147484704" r:id="rId18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5.png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5.png"/><Relationship Id="rId4" Type="http://schemas.openxmlformats.org/officeDocument/2006/relationships/hyperlink" Target="https://valencia.secot.org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5.pn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5.pn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71BCB5-7EAE-3246-9663-7D3FAF5D5E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1371599"/>
          </a:xfrm>
        </p:spPr>
        <p:txBody>
          <a:bodyPr>
            <a:normAutofit/>
          </a:bodyPr>
          <a:lstStyle/>
          <a:p>
            <a:pPr algn="ctr"/>
            <a:r>
              <a:rPr lang="es-ES" sz="5400" dirty="0"/>
              <a:t>7ª </a:t>
            </a:r>
            <a:r>
              <a:rPr lang="es-ES" sz="5400" cap="none" dirty="0"/>
              <a:t>Edición Premios FEM</a:t>
            </a:r>
            <a:r>
              <a:rPr lang="es-ES" sz="5400" dirty="0"/>
              <a:t> Futur 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8505D78-309B-914C-9091-A69D776939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23698" y="2743200"/>
            <a:ext cx="9249102" cy="1371599"/>
          </a:xfrm>
        </p:spPr>
        <p:txBody>
          <a:bodyPr vert="horz" lIns="91440" tIns="45720" rIns="91440" bIns="45720" rtlCol="0" anchor="t">
            <a:normAutofit fontScale="25000" lnSpcReduction="20000"/>
          </a:bodyPr>
          <a:lstStyle/>
          <a:p>
            <a:r>
              <a:rPr lang="es-ES" sz="9600" b="1" dirty="0" err="1">
                <a:solidFill>
                  <a:schemeClr val="tx1"/>
                </a:solidFill>
              </a:rPr>
              <a:t>CAIxA</a:t>
            </a:r>
            <a:r>
              <a:rPr lang="es-ES" sz="9600" b="1" dirty="0">
                <a:solidFill>
                  <a:schemeClr val="tx1"/>
                </a:solidFill>
              </a:rPr>
              <a:t> POPULAR  -  SECOT</a:t>
            </a:r>
          </a:p>
          <a:p>
            <a:r>
              <a:rPr lang="es-ES" sz="8000" dirty="0">
                <a:solidFill>
                  <a:schemeClr val="tx1"/>
                </a:solidFill>
              </a:rPr>
              <a:t>AL MEJOR PROYECTO EMPRENDEDOR DE FORMACION PROFESIONAL</a:t>
            </a:r>
          </a:p>
          <a:p>
            <a:r>
              <a:rPr lang="es-ES" sz="9600" u="sng" dirty="0">
                <a:solidFill>
                  <a:schemeClr val="tx1"/>
                </a:solidFill>
              </a:rPr>
              <a:t>NORMAS FEM FUTUR, 7º EDICION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E166DDD9-F6A2-9448-B79D-A1C4C81E4A41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924" y="366591"/>
            <a:ext cx="1333500" cy="12827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56F3E29A-CDCC-9E49-BDC3-875E71838AA8}"/>
              </a:ext>
            </a:extLst>
          </p:cNvPr>
          <p:cNvSpPr txBox="1"/>
          <p:nvPr/>
        </p:nvSpPr>
        <p:spPr>
          <a:xfrm>
            <a:off x="455650" y="4422473"/>
            <a:ext cx="116331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/>
              <a:t>Presentación a los Institutos de Formación Profesional de las provincias de Valencia y Alicante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54B7969E-1653-414E-A517-7425BF5B3B1B}"/>
              </a:ext>
            </a:extLst>
          </p:cNvPr>
          <p:cNvSpPr txBox="1"/>
          <p:nvPr/>
        </p:nvSpPr>
        <p:spPr>
          <a:xfrm>
            <a:off x="3851612" y="5191812"/>
            <a:ext cx="4338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/>
              <a:t>PERIODO 2022/2023, 7ª edición</a:t>
            </a:r>
          </a:p>
        </p:txBody>
      </p:sp>
      <p:pic>
        <p:nvPicPr>
          <p:cNvPr id="1026" name="Picture 2" descr="Vista previa de imagen">
            <a:extLst>
              <a:ext uri="{FF2B5EF4-FFF2-40B4-BE49-F238E27FC236}">
                <a16:creationId xmlns:a16="http://schemas.microsoft.com/office/drawing/2014/main" id="{04D8B554-5618-2B42-82BB-B3B295D836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9659" y="365175"/>
            <a:ext cx="3660942" cy="1201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8799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960" y="439479"/>
            <a:ext cx="10364451" cy="1596177"/>
          </a:xfrm>
        </p:spPr>
        <p:txBody>
          <a:bodyPr/>
          <a:lstStyle/>
          <a:p>
            <a:r>
              <a:rPr lang="es-ES" dirty="0"/>
              <a:t>PREMIOS a los proyectos seleccionados</a:t>
            </a:r>
          </a:p>
        </p:txBody>
      </p:sp>
      <p:pic>
        <p:nvPicPr>
          <p:cNvPr id="5122" name="Picture 2" descr="C:\Program Files\Microsoft Office\MEDIA\OFFICE14\Bullets\BD15275_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0280" y="3383280"/>
            <a:ext cx="91440" cy="91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2D6DA54E-A6DC-6943-B38C-7A67D444082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75" y="127113"/>
            <a:ext cx="2722880" cy="808355"/>
          </a:xfrm>
          <a:prstGeom prst="rect">
            <a:avLst/>
          </a:prstGeom>
        </p:spPr>
      </p:pic>
      <p:sp>
        <p:nvSpPr>
          <p:cNvPr id="9" name="Marcador de número de diapositiva 3">
            <a:extLst>
              <a:ext uri="{FF2B5EF4-FFF2-40B4-BE49-F238E27FC236}">
                <a16:creationId xmlns:a16="http://schemas.microsoft.com/office/drawing/2014/main" id="{9B20D2FD-0A30-9B4C-8C7A-EA72F626487C}"/>
              </a:ext>
            </a:extLst>
          </p:cNvPr>
          <p:cNvSpPr txBox="1">
            <a:spLocks/>
          </p:cNvSpPr>
          <p:nvPr/>
        </p:nvSpPr>
        <p:spPr>
          <a:xfrm>
            <a:off x="10666411" y="60356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sz="1800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964527F-ADE3-9645-B6DB-25F8C0FC8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10</a:t>
            </a:fld>
            <a:endParaRPr lang="es-ES" dirty="0"/>
          </a:p>
        </p:txBody>
      </p:sp>
      <p:sp>
        <p:nvSpPr>
          <p:cNvPr id="10" name="Marcador de contenido 9">
            <a:extLst>
              <a:ext uri="{FF2B5EF4-FFF2-40B4-BE49-F238E27FC236}">
                <a16:creationId xmlns:a16="http://schemas.microsoft.com/office/drawing/2014/main" id="{489FA332-F3C0-0740-8FC6-DB5BCC70E7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8054" y="1775718"/>
            <a:ext cx="10562572" cy="413254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dirty="0"/>
              <a:t>Se concederán 4 premios a los alumnos, con las siguientes dotaciones:</a:t>
            </a:r>
          </a:p>
          <a:p>
            <a:endParaRPr lang="es-ES" dirty="0"/>
          </a:p>
          <a:p>
            <a:pPr lvl="1"/>
            <a:r>
              <a:rPr lang="es-ES" dirty="0"/>
              <a:t>1º. Premio dotado con 1.400 €   A</a:t>
            </a:r>
            <a:r>
              <a:rPr lang="es-ES" cap="none" dirty="0"/>
              <a:t>l mejor proyecto de emprendimiento.                         </a:t>
            </a:r>
            <a:endParaRPr lang="es-ES" dirty="0"/>
          </a:p>
          <a:p>
            <a:pPr lvl="1"/>
            <a:r>
              <a:rPr lang="es-ES" dirty="0"/>
              <a:t>2º. Premio dotado con    700 €   A</a:t>
            </a:r>
            <a:r>
              <a:rPr lang="es-ES" cap="none" dirty="0"/>
              <a:t>l mejor proyecto de emprendimiento</a:t>
            </a:r>
            <a:endParaRPr lang="es-ES" dirty="0"/>
          </a:p>
          <a:p>
            <a:pPr lvl="1"/>
            <a:r>
              <a:rPr lang="es-ES" dirty="0"/>
              <a:t>3º. Premio dotado con    400 €.  A</a:t>
            </a:r>
            <a:r>
              <a:rPr lang="es-ES" cap="none" dirty="0"/>
              <a:t>l mejor proyecto de emprendimiento.                           </a:t>
            </a:r>
            <a:endParaRPr lang="es-ES" dirty="0"/>
          </a:p>
          <a:p>
            <a:pPr lvl="1"/>
            <a:r>
              <a:rPr lang="es-ES" dirty="0"/>
              <a:t>4º. PREMIO DOTADO CON.   900 €.  A</a:t>
            </a:r>
            <a:r>
              <a:rPr lang="es-ES" cap="none" dirty="0"/>
              <a:t>l mejor proyecto original o disruptivo (no acumulable)</a:t>
            </a:r>
          </a:p>
          <a:p>
            <a:pPr lvl="1"/>
            <a:r>
              <a:rPr lang="es-ES" dirty="0"/>
              <a:t>5º. PREMIO DOTADO CON.   000 €.</a:t>
            </a:r>
            <a:r>
              <a:rPr lang="es-ES" cap="none" dirty="0"/>
              <a:t>  1 placa a cada Centro de F.P. de los alumnos premiados.</a:t>
            </a:r>
          </a:p>
          <a:p>
            <a:pPr lvl="1"/>
            <a:r>
              <a:rPr lang="es-ES" dirty="0"/>
              <a:t>6º. PREMIO </a:t>
            </a:r>
            <a:r>
              <a:rPr lang="es-ES" cap="none" dirty="0"/>
              <a:t>el centro de F.P., cuyo alumno o equipo consiga el 1º premio, estará invitado en la 8ª edición.</a:t>
            </a:r>
            <a:endParaRPr lang="es-ES" dirty="0">
              <a:solidFill>
                <a:srgbClr val="FF0000"/>
              </a:solidFill>
            </a:endParaRPr>
          </a:p>
          <a:p>
            <a:pPr lvl="1"/>
            <a:r>
              <a:rPr lang="es-ES" cap="none" dirty="0"/>
              <a:t>Todos los alumnos recibirán un diploma, por participar, por ser finalista, o por ser premiados.</a:t>
            </a:r>
          </a:p>
          <a:p>
            <a:pPr lvl="1"/>
            <a:r>
              <a:rPr lang="es-ES" cap="none" dirty="0"/>
              <a:t>Los profesores de F.O.L., de apoyo, también recibirán un diploma con agradecimiento por su apoyo.</a:t>
            </a:r>
            <a:endParaRPr lang="es-ES" dirty="0"/>
          </a:p>
        </p:txBody>
      </p:sp>
      <p:pic>
        <p:nvPicPr>
          <p:cNvPr id="11" name="Picture 2" descr="Vista previa de imagen">
            <a:extLst>
              <a:ext uri="{FF2B5EF4-FFF2-40B4-BE49-F238E27FC236}">
                <a16:creationId xmlns:a16="http://schemas.microsoft.com/office/drawing/2014/main" id="{A88229C3-1158-0143-B159-09E73F8F1D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0416" y="254520"/>
            <a:ext cx="2462052" cy="808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05F55587-17BB-1D43-A8A2-45A444CD4B06}"/>
              </a:ext>
            </a:extLst>
          </p:cNvPr>
          <p:cNvSpPr txBox="1"/>
          <p:nvPr/>
        </p:nvSpPr>
        <p:spPr>
          <a:xfrm>
            <a:off x="826265" y="6202496"/>
            <a:ext cx="17358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/>
              <a:t>Proyecto FEM FUTUR</a:t>
            </a:r>
          </a:p>
        </p:txBody>
      </p:sp>
    </p:spTree>
    <p:extLst>
      <p:ext uri="{BB962C8B-B14F-4D97-AF65-F5344CB8AC3E}">
        <p14:creationId xmlns:p14="http://schemas.microsoft.com/office/powerpoint/2010/main" val="24872828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CE108537-27E9-D04A-A0A8-9AB2BD6C7B8B}"/>
              </a:ext>
            </a:extLst>
          </p:cNvPr>
          <p:cNvSpPr txBox="1"/>
          <p:nvPr/>
        </p:nvSpPr>
        <p:spPr>
          <a:xfrm>
            <a:off x="2510857" y="4753789"/>
            <a:ext cx="73386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/>
              <a:t>SECOT VALENCIA                                 </a:t>
            </a:r>
          </a:p>
          <a:p>
            <a:pPr algn="ctr"/>
            <a:r>
              <a:rPr lang="es-ES" sz="2400" dirty="0"/>
              <a:t>calle Garrigues nº 5, 6º piso, izquierda</a:t>
            </a:r>
          </a:p>
          <a:p>
            <a:pPr algn="ctr"/>
            <a:r>
              <a:rPr lang="es-ES" sz="2400" dirty="0"/>
              <a:t>Tfno. 963152000</a:t>
            </a:r>
          </a:p>
          <a:p>
            <a:pPr algn="ctr"/>
            <a:r>
              <a:rPr lang="es-ES" sz="2400" dirty="0"/>
              <a:t>https://valencia.secot.org/</a:t>
            </a:r>
          </a:p>
        </p:txBody>
      </p:sp>
      <p:sp>
        <p:nvSpPr>
          <p:cNvPr id="8" name="Marcador de número de diapositiva 7">
            <a:extLst>
              <a:ext uri="{FF2B5EF4-FFF2-40B4-BE49-F238E27FC236}">
                <a16:creationId xmlns:a16="http://schemas.microsoft.com/office/drawing/2014/main" id="{3751C06E-1938-C34F-8487-10D0E18ED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11</a:t>
            </a:fld>
            <a:endParaRPr lang="es-ES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A92EB967-1F36-CC44-A427-2B81903AB8D0}"/>
              </a:ext>
            </a:extLst>
          </p:cNvPr>
          <p:cNvSpPr txBox="1"/>
          <p:nvPr/>
        </p:nvSpPr>
        <p:spPr>
          <a:xfrm>
            <a:off x="1251352" y="1139499"/>
            <a:ext cx="10166674" cy="31700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lang="es-ES" sz="2000" dirty="0"/>
              <a:t>Fem Futur, no deja de ser un programa de formación y competitivo, con lo que el mayor valor, en un alto porcentaje no es crear una empresa, (al menos a corto plazo) es obtener un premio, a la par que mejorar los conocimientos y el curriculum del alumno. No obstante, las opciones de crear una empresa se generan más tarde, incluso pasados unos años.</a:t>
            </a:r>
          </a:p>
          <a:p>
            <a:pPr algn="just"/>
            <a:endParaRPr lang="es-ES" sz="2000" dirty="0"/>
          </a:p>
          <a:p>
            <a:pPr algn="just"/>
            <a:r>
              <a:rPr lang="es-ES" sz="2000" dirty="0"/>
              <a:t>Para cubrir en cualquier momento, presente o futuro la creación de una empresa, ofrecemos a los centros de F.P. y a cualquier ex alumno, de cualquier centro de F.P. de Valencia y Alicante, que podrá acceder a Secot, para el desarrollo e implementación de su proyecto económico, sin coste alguno.</a:t>
            </a:r>
            <a:r>
              <a:rPr lang="es-ES" sz="2200" dirty="0"/>
              <a:t> </a:t>
            </a:r>
            <a:r>
              <a:rPr lang="es-ES" sz="2000" dirty="0"/>
              <a:t>Recomendamos indicar en qué centro de F.P. ha cursado su formación.</a:t>
            </a:r>
          </a:p>
          <a:p>
            <a:endParaRPr lang="es-ES" dirty="0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7B1B9751-196F-0149-94DC-8F157DF35E3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75" y="127113"/>
            <a:ext cx="2722880" cy="808355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D4FDBF7C-F850-4B43-97DC-78A33AF2D751}"/>
              </a:ext>
            </a:extLst>
          </p:cNvPr>
          <p:cNvSpPr txBox="1"/>
          <p:nvPr/>
        </p:nvSpPr>
        <p:spPr>
          <a:xfrm>
            <a:off x="4391366" y="391152"/>
            <a:ext cx="34092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dirty="0"/>
              <a:t>OBSERVACIONES</a:t>
            </a:r>
          </a:p>
        </p:txBody>
      </p:sp>
      <p:pic>
        <p:nvPicPr>
          <p:cNvPr id="9" name="Picture 2" descr="Vista previa de imagen">
            <a:extLst>
              <a:ext uri="{FF2B5EF4-FFF2-40B4-BE49-F238E27FC236}">
                <a16:creationId xmlns:a16="http://schemas.microsoft.com/office/drawing/2014/main" id="{AAFFDC0A-80BC-AD48-8511-237740B54F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0416" y="254520"/>
            <a:ext cx="2462052" cy="808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DEDDBF83-B72F-D440-B49B-D7775779543B}"/>
              </a:ext>
            </a:extLst>
          </p:cNvPr>
          <p:cNvSpPr txBox="1"/>
          <p:nvPr/>
        </p:nvSpPr>
        <p:spPr>
          <a:xfrm>
            <a:off x="826265" y="6202496"/>
            <a:ext cx="17358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/>
              <a:t>Proyecto FEM FUTUR</a:t>
            </a:r>
          </a:p>
        </p:txBody>
      </p:sp>
    </p:spTree>
    <p:extLst>
      <p:ext uri="{BB962C8B-B14F-4D97-AF65-F5344CB8AC3E}">
        <p14:creationId xmlns:p14="http://schemas.microsoft.com/office/powerpoint/2010/main" val="42029864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5B5981D9-8D4C-C64E-A8E3-26385E9B3689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665" y="648929"/>
            <a:ext cx="4820736" cy="1362474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CE108537-27E9-D04A-A0A8-9AB2BD6C7B8B}"/>
              </a:ext>
            </a:extLst>
          </p:cNvPr>
          <p:cNvSpPr txBox="1"/>
          <p:nvPr/>
        </p:nvSpPr>
        <p:spPr>
          <a:xfrm>
            <a:off x="2275086" y="3835908"/>
            <a:ext cx="7338646" cy="10772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s-ES" sz="1600" dirty="0"/>
              <a:t>                               SECOT VALENCIA y SECOT ALICANTE                               </a:t>
            </a:r>
          </a:p>
          <a:p>
            <a:pPr algn="ctr"/>
            <a:r>
              <a:rPr lang="es-ES" sz="1600" dirty="0"/>
              <a:t>calle Garrigues nº 5, 6º piso, izquierda</a:t>
            </a:r>
          </a:p>
          <a:p>
            <a:pPr algn="ctr"/>
            <a:r>
              <a:rPr lang="es-ES" sz="1600" dirty="0"/>
              <a:t>Tfno. 963152000</a:t>
            </a:r>
          </a:p>
          <a:p>
            <a:pPr algn="ctr"/>
            <a:r>
              <a:rPr lang="es-ES" sz="1600" dirty="0"/>
              <a:t>https://valencia.secot.org/</a:t>
            </a:r>
          </a:p>
        </p:txBody>
      </p:sp>
      <p:sp>
        <p:nvSpPr>
          <p:cNvPr id="8" name="Marcador de número de diapositiva 7">
            <a:extLst>
              <a:ext uri="{FF2B5EF4-FFF2-40B4-BE49-F238E27FC236}">
                <a16:creationId xmlns:a16="http://schemas.microsoft.com/office/drawing/2014/main" id="{3751C06E-1938-C34F-8487-10D0E18ED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12</a:t>
            </a:fld>
            <a:endParaRPr lang="es-ES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4E091307-4C4D-6140-A857-817084F6CC50}"/>
              </a:ext>
            </a:extLst>
          </p:cNvPr>
          <p:cNvSpPr txBox="1"/>
          <p:nvPr/>
        </p:nvSpPr>
        <p:spPr>
          <a:xfrm>
            <a:off x="2417074" y="2232962"/>
            <a:ext cx="7192588" cy="163121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s-ES" sz="2000" b="1" dirty="0"/>
              <a:t>TODA LA INFORMACION Y LAS NORMAS DE FEM FUTUR ESTARAN DISPONIBLES</a:t>
            </a:r>
          </a:p>
          <a:p>
            <a:pPr algn="ctr"/>
            <a:r>
              <a:rPr lang="es-ES" sz="2000" b="1" dirty="0"/>
              <a:t>EN LA WEB DE SECOT VALENCIA EN EL ENLACE;   </a:t>
            </a:r>
            <a:r>
              <a:rPr lang="es-ES" sz="2000" b="1" dirty="0">
                <a:hlinkClick r:id="rId4"/>
              </a:rPr>
              <a:t>xxxxxxxxxxxxxxx</a:t>
            </a:r>
            <a:r>
              <a:rPr lang="es-ES" sz="2000" b="1" dirty="0"/>
              <a:t>   “Proyecto FEM FUTUR 7ª edición.” 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DF0C1CA9-40F9-1E4F-88D6-0D04F2012829}"/>
              </a:ext>
            </a:extLst>
          </p:cNvPr>
          <p:cNvSpPr txBox="1"/>
          <p:nvPr/>
        </p:nvSpPr>
        <p:spPr>
          <a:xfrm>
            <a:off x="2713219" y="5483165"/>
            <a:ext cx="72503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>
                <a:solidFill>
                  <a:srgbClr val="00B050"/>
                </a:solidFill>
              </a:rPr>
              <a:t>SECOT, AYUDAMOS AL EMPRENDIMIENTO Y A CREAR EMPRESAS</a:t>
            </a:r>
          </a:p>
        </p:txBody>
      </p:sp>
      <p:pic>
        <p:nvPicPr>
          <p:cNvPr id="9" name="Picture 2" descr="Vista previa de imagen">
            <a:extLst>
              <a:ext uri="{FF2B5EF4-FFF2-40B4-BE49-F238E27FC236}">
                <a16:creationId xmlns:a16="http://schemas.microsoft.com/office/drawing/2014/main" id="{7C16C3D5-CCFB-A04B-8575-8E1CFDA08C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9659" y="365175"/>
            <a:ext cx="3660942" cy="1201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1916FF84-DE7C-BB4B-8DC2-26100F4DEFF7}"/>
              </a:ext>
            </a:extLst>
          </p:cNvPr>
          <p:cNvSpPr txBox="1"/>
          <p:nvPr/>
        </p:nvSpPr>
        <p:spPr>
          <a:xfrm>
            <a:off x="826265" y="6202496"/>
            <a:ext cx="17358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/>
              <a:t>Proyecto FEM FUTUR</a:t>
            </a:r>
          </a:p>
        </p:txBody>
      </p:sp>
    </p:spTree>
    <p:extLst>
      <p:ext uri="{BB962C8B-B14F-4D97-AF65-F5344CB8AC3E}">
        <p14:creationId xmlns:p14="http://schemas.microsoft.com/office/powerpoint/2010/main" val="3382595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3774" y="-24063"/>
            <a:ext cx="10364451" cy="1596177"/>
          </a:xfrm>
        </p:spPr>
        <p:txBody>
          <a:bodyPr/>
          <a:lstStyle/>
          <a:p>
            <a:r>
              <a:rPr lang="es-ES" dirty="0"/>
              <a:t>ORGANIZADORES Y PARTICIPANTES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209800" y="1596177"/>
            <a:ext cx="7772400" cy="1458836"/>
          </a:xfrm>
        </p:spPr>
        <p:txBody>
          <a:bodyPr/>
          <a:lstStyle/>
          <a:p>
            <a:r>
              <a:rPr lang="es-ES" sz="1800" u="sng" dirty="0"/>
              <a:t>ORGANIZADORES</a:t>
            </a:r>
          </a:p>
          <a:p>
            <a:pPr lvl="1"/>
            <a:r>
              <a:rPr lang="es-ES" cap="none" dirty="0"/>
              <a:t>Caixa Popular</a:t>
            </a:r>
          </a:p>
          <a:p>
            <a:pPr lvl="1"/>
            <a:r>
              <a:rPr lang="es-ES" cap="none" dirty="0"/>
              <a:t>Seniors Españoles para la Cooperación Técnica</a:t>
            </a:r>
            <a:r>
              <a:rPr lang="es-ES" dirty="0"/>
              <a:t>  “SECOT Valencia”</a:t>
            </a:r>
          </a:p>
          <a:p>
            <a:pPr lvl="1"/>
            <a:endParaRPr lang="es-ES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8535EBFF-DBC3-5141-89D4-769B9C933440}"/>
              </a:ext>
            </a:extLst>
          </p:cNvPr>
          <p:cNvPicPr/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552" y="245845"/>
            <a:ext cx="2722880" cy="808355"/>
          </a:xfrm>
          <a:prstGeom prst="rect">
            <a:avLst/>
          </a:prstGeom>
        </p:spPr>
      </p:pic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8C4488C-105E-FB44-9860-DB43EC114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2</a:t>
            </a:fld>
            <a:endParaRPr lang="es-ES" dirty="0"/>
          </a:p>
        </p:txBody>
      </p:sp>
      <p:sp>
        <p:nvSpPr>
          <p:cNvPr id="9" name="2 Marcador de contenido">
            <a:extLst>
              <a:ext uri="{FF2B5EF4-FFF2-40B4-BE49-F238E27FC236}">
                <a16:creationId xmlns:a16="http://schemas.microsoft.com/office/drawing/2014/main" id="{B84EEABF-D722-8540-AE40-56C9D9854F95}"/>
              </a:ext>
            </a:extLst>
          </p:cNvPr>
          <p:cNvSpPr txBox="1">
            <a:spLocks/>
          </p:cNvSpPr>
          <p:nvPr/>
        </p:nvSpPr>
        <p:spPr>
          <a:xfrm>
            <a:off x="2209800" y="3034312"/>
            <a:ext cx="7772400" cy="14588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s-ES" sz="1800" u="sng" cap="none" dirty="0"/>
              <a:t>PARTICIPANTES</a:t>
            </a:r>
          </a:p>
          <a:p>
            <a:pPr lvl="1"/>
            <a:r>
              <a:rPr lang="es-ES" cap="none" dirty="0"/>
              <a:t>Centros de F.P. de la provincia de Valencia y Alicante</a:t>
            </a:r>
          </a:p>
          <a:p>
            <a:pPr lvl="1"/>
            <a:r>
              <a:rPr lang="es-ES" cap="none" dirty="0"/>
              <a:t>Estudiantes de 2º curso del ciclo superior.</a:t>
            </a:r>
          </a:p>
          <a:p>
            <a:pPr lvl="1"/>
            <a:endParaRPr lang="es-ES" dirty="0"/>
          </a:p>
        </p:txBody>
      </p:sp>
      <p:sp>
        <p:nvSpPr>
          <p:cNvPr id="10" name="2 Marcador de contenido">
            <a:extLst>
              <a:ext uri="{FF2B5EF4-FFF2-40B4-BE49-F238E27FC236}">
                <a16:creationId xmlns:a16="http://schemas.microsoft.com/office/drawing/2014/main" id="{89BABF4C-63B0-0045-8B44-90126E538251}"/>
              </a:ext>
            </a:extLst>
          </p:cNvPr>
          <p:cNvSpPr txBox="1">
            <a:spLocks/>
          </p:cNvSpPr>
          <p:nvPr/>
        </p:nvSpPr>
        <p:spPr>
          <a:xfrm>
            <a:off x="2209799" y="4493148"/>
            <a:ext cx="8304211" cy="14588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s-ES" sz="1800" u="sng" cap="none" dirty="0"/>
              <a:t>COLABORADORES</a:t>
            </a:r>
          </a:p>
          <a:p>
            <a:pPr lvl="1"/>
            <a:r>
              <a:rPr lang="es-ES" cap="none" dirty="0"/>
              <a:t>Dirección General  de Formación profesional y Enseñanza de Régimen Especial </a:t>
            </a:r>
            <a:endParaRPr lang="es-ES" dirty="0"/>
          </a:p>
        </p:txBody>
      </p:sp>
      <p:pic>
        <p:nvPicPr>
          <p:cNvPr id="2050" name="Picture 2" descr="Vista previa de imagen">
            <a:extLst>
              <a:ext uri="{FF2B5EF4-FFF2-40B4-BE49-F238E27FC236}">
                <a16:creationId xmlns:a16="http://schemas.microsoft.com/office/drawing/2014/main" id="{0E7FD576-9F98-A748-AA52-A3188BF2B6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0416" y="254520"/>
            <a:ext cx="2462052" cy="808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Marcador de pie de página 10">
            <a:extLst>
              <a:ext uri="{FF2B5EF4-FFF2-40B4-BE49-F238E27FC236}">
                <a16:creationId xmlns:a16="http://schemas.microsoft.com/office/drawing/2014/main" id="{E38BAA05-9C56-CE47-A70A-688B192CFDC9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/>
              <a:t>Proyecto FEM FUTUR</a:t>
            </a:r>
          </a:p>
        </p:txBody>
      </p:sp>
    </p:spTree>
    <p:extLst>
      <p:ext uri="{BB962C8B-B14F-4D97-AF65-F5344CB8AC3E}">
        <p14:creationId xmlns:p14="http://schemas.microsoft.com/office/powerpoint/2010/main" val="1562024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89ECC8FE-7AAA-C34B-AB85-E0D8C51F6DC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44" y="231830"/>
            <a:ext cx="2722880" cy="808355"/>
          </a:xfrm>
          <a:prstGeom prst="rect">
            <a:avLst/>
          </a:prstGeom>
        </p:spPr>
      </p:pic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9120C12-F66C-C246-9AB5-751D528F1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3</a:t>
            </a:fld>
            <a:endParaRPr lang="es-ES" dirty="0"/>
          </a:p>
        </p:txBody>
      </p:sp>
      <p:sp>
        <p:nvSpPr>
          <p:cNvPr id="9" name="Título 8">
            <a:extLst>
              <a:ext uri="{FF2B5EF4-FFF2-40B4-BE49-F238E27FC236}">
                <a16:creationId xmlns:a16="http://schemas.microsoft.com/office/drawing/2014/main" id="{EE11B749-5A58-E642-9516-2749C4521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96730"/>
            <a:ext cx="10364451" cy="1166013"/>
          </a:xfrm>
        </p:spPr>
        <p:txBody>
          <a:bodyPr/>
          <a:lstStyle/>
          <a:p>
            <a:r>
              <a:rPr lang="es-ES" dirty="0"/>
              <a:t>BASES : PARTICIPANTES Y DURACION</a:t>
            </a:r>
          </a:p>
        </p:txBody>
      </p:sp>
      <p:sp>
        <p:nvSpPr>
          <p:cNvPr id="11" name="Marcador de contenido 10">
            <a:extLst>
              <a:ext uri="{FF2B5EF4-FFF2-40B4-BE49-F238E27FC236}">
                <a16:creationId xmlns:a16="http://schemas.microsoft.com/office/drawing/2014/main" id="{F8AEA0A7-A7A5-0149-A205-4C6D847B59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29" y="1152665"/>
            <a:ext cx="11016063" cy="138961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dirty="0"/>
              <a:t>ESTUDIANTES</a:t>
            </a:r>
          </a:p>
          <a:p>
            <a:pPr lvl="1"/>
            <a:r>
              <a:rPr lang="es-ES" sz="2000" cap="none" dirty="0"/>
              <a:t>Estudiantes del último Curso del Ciclo Superior, cursando el 2º Grado, de los Centros de F.P. de cualquier familia educativa. Se podrán presentar; De forma individual o como grupo.</a:t>
            </a:r>
          </a:p>
          <a:p>
            <a:pPr lvl="1"/>
            <a:endParaRPr lang="es-ES" sz="2000" cap="none" dirty="0"/>
          </a:p>
          <a:p>
            <a:pPr lvl="1"/>
            <a:endParaRPr lang="es-ES" sz="2000" cap="none" dirty="0"/>
          </a:p>
          <a:p>
            <a:pPr lvl="1"/>
            <a:endParaRPr lang="es-ES" sz="2000" cap="none" dirty="0"/>
          </a:p>
          <a:p>
            <a:pPr lvl="1"/>
            <a:endParaRPr lang="es-ES" sz="2000" cap="none" dirty="0"/>
          </a:p>
        </p:txBody>
      </p:sp>
      <p:sp>
        <p:nvSpPr>
          <p:cNvPr id="13" name="Marcador de contenido 10">
            <a:extLst>
              <a:ext uri="{FF2B5EF4-FFF2-40B4-BE49-F238E27FC236}">
                <a16:creationId xmlns:a16="http://schemas.microsoft.com/office/drawing/2014/main" id="{94F26ACC-879D-1F4D-8891-37673D6D455D}"/>
              </a:ext>
            </a:extLst>
          </p:cNvPr>
          <p:cNvSpPr txBox="1">
            <a:spLocks/>
          </p:cNvSpPr>
          <p:nvPr/>
        </p:nvSpPr>
        <p:spPr>
          <a:xfrm>
            <a:off x="537029" y="2515666"/>
            <a:ext cx="11016064" cy="13896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/>
              <a:t>INSTITUTOS Y CENTROS DE FORMACION</a:t>
            </a:r>
          </a:p>
          <a:p>
            <a:pPr lvl="1"/>
            <a:r>
              <a:rPr lang="es-ES" sz="1900" cap="none" dirty="0"/>
              <a:t>Serán invitados como maximo15/20 Centros de F.P. cada año, por Secot Valencia, y Secot Alicante, </a:t>
            </a:r>
          </a:p>
          <a:p>
            <a:pPr lvl="1"/>
            <a:r>
              <a:rPr lang="es-ES" sz="1900" cap="none" dirty="0"/>
              <a:t>Se invitará como reserva a 2/3</a:t>
            </a:r>
            <a:r>
              <a:rPr lang="es-ES" sz="1900" cap="none" dirty="0">
                <a:solidFill>
                  <a:srgbClr val="FF0000"/>
                </a:solidFill>
              </a:rPr>
              <a:t> </a:t>
            </a:r>
            <a:r>
              <a:rPr lang="es-ES" sz="1900" cap="none" dirty="0"/>
              <a:t>centros más de F.P. por si algún centro invitado renunciara o no pudiese participar. Los centros en reserva tendrán derecho a participar al año siguiente.</a:t>
            </a:r>
          </a:p>
        </p:txBody>
      </p:sp>
      <p:sp>
        <p:nvSpPr>
          <p:cNvPr id="14" name="Marcador de contenido 10">
            <a:extLst>
              <a:ext uri="{FF2B5EF4-FFF2-40B4-BE49-F238E27FC236}">
                <a16:creationId xmlns:a16="http://schemas.microsoft.com/office/drawing/2014/main" id="{9E5F426A-14B7-BD41-8D55-D945414CC0AF}"/>
              </a:ext>
            </a:extLst>
          </p:cNvPr>
          <p:cNvSpPr txBox="1">
            <a:spLocks/>
          </p:cNvSpPr>
          <p:nvPr/>
        </p:nvSpPr>
        <p:spPr>
          <a:xfrm>
            <a:off x="486089" y="4490008"/>
            <a:ext cx="11117942" cy="176792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s-ES" sz="3600" dirty="0"/>
              <a:t>DURACIÓN</a:t>
            </a:r>
          </a:p>
          <a:p>
            <a:pPr lvl="1"/>
            <a:r>
              <a:rPr lang="es-ES" sz="3500" cap="none" dirty="0"/>
              <a:t>Desde septiembre 2022 hasta el 28/29 de febrero de 2023. La valoración del jurado y la entrega de premios se realizará después del 1 de marzo, en los primeros 15 / 20 días de marzo. </a:t>
            </a:r>
            <a:r>
              <a:rPr lang="es-ES" sz="3500" b="1" u="sng" cap="none" dirty="0"/>
              <a:t>El programa Fem Futur, F.P., representa aproximadamente una carga de trabajo para los alumnos de poco mas de 2 horas cada semana a lo largo de 5 meses aproximadamente.</a:t>
            </a:r>
          </a:p>
          <a:p>
            <a:pPr lvl="1"/>
            <a:endParaRPr lang="es-ES" sz="2000" cap="none" dirty="0"/>
          </a:p>
        </p:txBody>
      </p:sp>
      <p:pic>
        <p:nvPicPr>
          <p:cNvPr id="10" name="Picture 2" descr="Vista previa de imagen">
            <a:extLst>
              <a:ext uri="{FF2B5EF4-FFF2-40B4-BE49-F238E27FC236}">
                <a16:creationId xmlns:a16="http://schemas.microsoft.com/office/drawing/2014/main" id="{75996145-F4D4-A146-AADE-C9ABF8CFDD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0416" y="254520"/>
            <a:ext cx="2462052" cy="808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D8D981D3-C6BE-B142-B6E1-C4C32538DD7C}"/>
              </a:ext>
            </a:extLst>
          </p:cNvPr>
          <p:cNvSpPr txBox="1"/>
          <p:nvPr/>
        </p:nvSpPr>
        <p:spPr>
          <a:xfrm>
            <a:off x="826265" y="6202496"/>
            <a:ext cx="17358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/>
              <a:t>Proyecto FEM FUTUR</a:t>
            </a:r>
          </a:p>
        </p:txBody>
      </p:sp>
    </p:spTree>
    <p:extLst>
      <p:ext uri="{BB962C8B-B14F-4D97-AF65-F5344CB8AC3E}">
        <p14:creationId xmlns:p14="http://schemas.microsoft.com/office/powerpoint/2010/main" val="1072667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89ECC8FE-7AAA-C34B-AB85-E0D8C51F6DC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75" y="127113"/>
            <a:ext cx="2722880" cy="808355"/>
          </a:xfrm>
          <a:prstGeom prst="rect">
            <a:avLst/>
          </a:prstGeom>
        </p:spPr>
      </p:pic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9120C12-F66C-C246-9AB5-751D528F1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4</a:t>
            </a:fld>
            <a:endParaRPr lang="es-ES" dirty="0"/>
          </a:p>
        </p:txBody>
      </p:sp>
      <p:sp>
        <p:nvSpPr>
          <p:cNvPr id="9" name="Título 8">
            <a:extLst>
              <a:ext uri="{FF2B5EF4-FFF2-40B4-BE49-F238E27FC236}">
                <a16:creationId xmlns:a16="http://schemas.microsoft.com/office/drawing/2014/main" id="{EE11B749-5A58-E642-9516-2749C4521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2741" y="285935"/>
            <a:ext cx="10364451" cy="1596177"/>
          </a:xfrm>
        </p:spPr>
        <p:txBody>
          <a:bodyPr/>
          <a:lstStyle/>
          <a:p>
            <a:r>
              <a:rPr lang="es-ES" dirty="0"/>
              <a:t>BASES : INSCRIPCION y normas</a:t>
            </a:r>
            <a:br>
              <a:rPr lang="es-ES" dirty="0"/>
            </a:br>
            <a:r>
              <a:rPr lang="es-ES" dirty="0"/>
              <a:t>centros de formación</a:t>
            </a:r>
          </a:p>
        </p:txBody>
      </p:sp>
      <p:sp>
        <p:nvSpPr>
          <p:cNvPr id="11" name="Marcador de contenido 10">
            <a:extLst>
              <a:ext uri="{FF2B5EF4-FFF2-40B4-BE49-F238E27FC236}">
                <a16:creationId xmlns:a16="http://schemas.microsoft.com/office/drawing/2014/main" id="{F8AEA0A7-A7A5-0149-A205-4C6D847B59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875" y="1915818"/>
            <a:ext cx="10996250" cy="396745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u="sng" dirty="0"/>
              <a:t>CENTROS DE FORMACION PROFESIONAL</a:t>
            </a:r>
          </a:p>
          <a:p>
            <a:pPr lvl="1" algn="just"/>
            <a:r>
              <a:rPr lang="es-ES" sz="2000" cap="none" dirty="0"/>
              <a:t>El centro de F.P. podrá aceptar la invitación de Secot, y deberá cumplir, conjuntamente con los alumnos las normas y tiempos que se establezcan.</a:t>
            </a:r>
          </a:p>
          <a:p>
            <a:pPr lvl="1" algn="just"/>
            <a:r>
              <a:rPr lang="es-ES" sz="2000" cap="none" dirty="0"/>
              <a:t>Cada centro de F.P. podrá inscribir hasta 3 proyectos de sus alumnos, buscando si es posible grupos multidisciplinares, (ejemplo, alumno con conocimientos de logística, otro de economía, etc. )</a:t>
            </a:r>
            <a:endParaRPr lang="es-ES" sz="2000" b="1" u="sng" cap="none" dirty="0">
              <a:solidFill>
                <a:srgbClr val="FF0000"/>
              </a:solidFill>
              <a:highlight>
                <a:srgbClr val="00FF00"/>
              </a:highlight>
            </a:endParaRPr>
          </a:p>
          <a:p>
            <a:pPr lvl="1" algn="just"/>
            <a:r>
              <a:rPr lang="es-ES" sz="2000" cap="none" dirty="0"/>
              <a:t>El Centro de F.P. deberá confirmar y firmar la inscripción en las fechas previstas. El Centro de F.P. deberá asignar al menos un profesor F.O.L., de apoyo y coordinación entre Secot y los alumnos.</a:t>
            </a:r>
          </a:p>
          <a:p>
            <a:pPr lvl="1" algn="just"/>
            <a:r>
              <a:rPr lang="es-ES" sz="2000" cap="none" dirty="0"/>
              <a:t>Secot, confirmará por email la inscripción del centro de F.P., y la preinscripción de los proyectos presentados. </a:t>
            </a:r>
            <a:endParaRPr lang="es-ES" sz="2000" cap="none" dirty="0">
              <a:solidFill>
                <a:srgbClr val="FF0000"/>
              </a:solidFill>
            </a:endParaRPr>
          </a:p>
          <a:p>
            <a:pPr lvl="1" algn="just"/>
            <a:endParaRPr lang="es-ES" sz="2000" cap="none" dirty="0"/>
          </a:p>
        </p:txBody>
      </p:sp>
      <p:sp>
        <p:nvSpPr>
          <p:cNvPr id="13" name="Marcador de contenido 10">
            <a:extLst>
              <a:ext uri="{FF2B5EF4-FFF2-40B4-BE49-F238E27FC236}">
                <a16:creationId xmlns:a16="http://schemas.microsoft.com/office/drawing/2014/main" id="{94F26ACC-879D-1F4D-8891-37673D6D455D}"/>
              </a:ext>
            </a:extLst>
          </p:cNvPr>
          <p:cNvSpPr txBox="1">
            <a:spLocks/>
          </p:cNvSpPr>
          <p:nvPr/>
        </p:nvSpPr>
        <p:spPr>
          <a:xfrm>
            <a:off x="597875" y="3439755"/>
            <a:ext cx="10914185" cy="10619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s-ES" sz="2000" cap="none" dirty="0"/>
          </a:p>
        </p:txBody>
      </p:sp>
      <p:pic>
        <p:nvPicPr>
          <p:cNvPr id="10" name="Picture 2" descr="Vista previa de imagen">
            <a:extLst>
              <a:ext uri="{FF2B5EF4-FFF2-40B4-BE49-F238E27FC236}">
                <a16:creationId xmlns:a16="http://schemas.microsoft.com/office/drawing/2014/main" id="{000C9FE8-3636-1649-A6FC-2C5FE5F333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0416" y="254520"/>
            <a:ext cx="2462052" cy="808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7550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89ECC8FE-7AAA-C34B-AB85-E0D8C51F6DC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75" y="127113"/>
            <a:ext cx="2722880" cy="808355"/>
          </a:xfrm>
          <a:prstGeom prst="rect">
            <a:avLst/>
          </a:prstGeom>
        </p:spPr>
      </p:pic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9120C12-F66C-C246-9AB5-751D528F1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5</a:t>
            </a:fld>
            <a:endParaRPr lang="es-ES" dirty="0"/>
          </a:p>
        </p:txBody>
      </p:sp>
      <p:sp>
        <p:nvSpPr>
          <p:cNvPr id="9" name="Título 8">
            <a:extLst>
              <a:ext uri="{FF2B5EF4-FFF2-40B4-BE49-F238E27FC236}">
                <a16:creationId xmlns:a16="http://schemas.microsoft.com/office/drawing/2014/main" id="{EE11B749-5A58-E642-9516-2749C4521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2741" y="285935"/>
            <a:ext cx="10364451" cy="1596177"/>
          </a:xfrm>
        </p:spPr>
        <p:txBody>
          <a:bodyPr/>
          <a:lstStyle/>
          <a:p>
            <a:r>
              <a:rPr lang="es-ES" dirty="0"/>
              <a:t>BASES : INSCRIPCION y normas </a:t>
            </a:r>
            <a:br>
              <a:rPr lang="es-ES" dirty="0"/>
            </a:br>
            <a:r>
              <a:rPr lang="es-ES" dirty="0"/>
              <a:t>Alumnos</a:t>
            </a:r>
          </a:p>
        </p:txBody>
      </p:sp>
      <p:sp>
        <p:nvSpPr>
          <p:cNvPr id="11" name="Marcador de contenido 10">
            <a:extLst>
              <a:ext uri="{FF2B5EF4-FFF2-40B4-BE49-F238E27FC236}">
                <a16:creationId xmlns:a16="http://schemas.microsoft.com/office/drawing/2014/main" id="{F8AEA0A7-A7A5-0149-A205-4C6D847B59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975" y="1545650"/>
            <a:ext cx="11474150" cy="4702750"/>
          </a:xfrm>
        </p:spPr>
        <p:txBody>
          <a:bodyPr>
            <a:normAutofit fontScale="77500" lnSpcReduction="20000"/>
          </a:bodyPr>
          <a:lstStyle/>
          <a:p>
            <a:r>
              <a:rPr lang="es-ES" sz="2600" u="sng" dirty="0"/>
              <a:t>ALUMNOS DE F.P.  2º grado superior</a:t>
            </a:r>
            <a:endParaRPr lang="es-ES" sz="2600" cap="none" dirty="0"/>
          </a:p>
          <a:p>
            <a:pPr lvl="1" algn="just"/>
            <a:r>
              <a:rPr lang="es-ES" sz="2600" cap="none" dirty="0"/>
              <a:t>Los proyectos que entren de cada centro de F.P., serán asignados todos a un senior de SECOT. </a:t>
            </a:r>
            <a:endParaRPr lang="es-ES" sz="2600" b="1" cap="none" dirty="0">
              <a:solidFill>
                <a:srgbClr val="FF0000"/>
              </a:solidFill>
            </a:endParaRPr>
          </a:p>
          <a:p>
            <a:pPr lvl="1" algn="just"/>
            <a:r>
              <a:rPr lang="es-ES" sz="2600" cap="none" dirty="0"/>
              <a:t>Antes del 14 de octubre, los alumnos deberán enviar a Secot el  DOCUMENTO DE PREINSCRIPCION DE LOS ALUMNOS DE FEM FUTUR, rellenando todas las cuestiones de dicho documento. A la recepción de dicho documento, se confirmará la inscripción de todos y cada uno de los proyectos. También se comunicará los proyectos que no reúnan los requisitos mínimos para participar, si los hubiera.</a:t>
            </a:r>
          </a:p>
          <a:p>
            <a:pPr lvl="1" algn="just"/>
            <a:r>
              <a:rPr lang="es-ES" sz="2600" cap="none" dirty="0"/>
              <a:t>Realizaremos una FORMACIÓN previa en los primeros días del inicio de Fem Futur 7ª edición, para todos los alumnos participantes, y los profesores de apoyo (2 horas), ello dará un conocimiento global de lo que representa un Plan de Empresa.</a:t>
            </a:r>
          </a:p>
          <a:p>
            <a:pPr lvl="1" algn="just"/>
            <a:r>
              <a:rPr lang="es-ES" sz="2600" cap="none" dirty="0"/>
              <a:t>Las formaciones (tres) se deben realizar en horas lectivas, con asistencia de alumnos y profesores de apoyo, podrán ser presenciales en el centro o por videoconferencia. según se estime entre Secot y el centro de F.P. </a:t>
            </a:r>
          </a:p>
          <a:p>
            <a:pPr lvl="1" algn="just"/>
            <a:endParaRPr lang="es-ES" sz="2300" cap="none" dirty="0"/>
          </a:p>
          <a:p>
            <a:pPr lvl="1" algn="just"/>
            <a:endParaRPr lang="es-ES" sz="2300" cap="none" dirty="0"/>
          </a:p>
        </p:txBody>
      </p:sp>
      <p:sp>
        <p:nvSpPr>
          <p:cNvPr id="13" name="Marcador de contenido 10">
            <a:extLst>
              <a:ext uri="{FF2B5EF4-FFF2-40B4-BE49-F238E27FC236}">
                <a16:creationId xmlns:a16="http://schemas.microsoft.com/office/drawing/2014/main" id="{94F26ACC-879D-1F4D-8891-37673D6D455D}"/>
              </a:ext>
            </a:extLst>
          </p:cNvPr>
          <p:cNvSpPr txBox="1">
            <a:spLocks/>
          </p:cNvSpPr>
          <p:nvPr/>
        </p:nvSpPr>
        <p:spPr>
          <a:xfrm>
            <a:off x="597875" y="3439755"/>
            <a:ext cx="10914185" cy="10619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s-ES" sz="2000" cap="none" dirty="0"/>
          </a:p>
        </p:txBody>
      </p:sp>
      <p:pic>
        <p:nvPicPr>
          <p:cNvPr id="10" name="Picture 2" descr="Vista previa de imagen">
            <a:extLst>
              <a:ext uri="{FF2B5EF4-FFF2-40B4-BE49-F238E27FC236}">
                <a16:creationId xmlns:a16="http://schemas.microsoft.com/office/drawing/2014/main" id="{7D4B91F3-AC91-9B4A-B9D4-423C360EA3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0416" y="254520"/>
            <a:ext cx="2462052" cy="808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B8A49B16-2929-3448-AE17-E816484D9F6A}"/>
              </a:ext>
            </a:extLst>
          </p:cNvPr>
          <p:cNvSpPr txBox="1"/>
          <p:nvPr/>
        </p:nvSpPr>
        <p:spPr>
          <a:xfrm>
            <a:off x="826265" y="6202496"/>
            <a:ext cx="17358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/>
              <a:t>Proyecto FEM FUTUR</a:t>
            </a:r>
          </a:p>
        </p:txBody>
      </p:sp>
    </p:spTree>
    <p:extLst>
      <p:ext uri="{BB962C8B-B14F-4D97-AF65-F5344CB8AC3E}">
        <p14:creationId xmlns:p14="http://schemas.microsoft.com/office/powerpoint/2010/main" val="1711356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>
            <a:extLst>
              <a:ext uri="{FF2B5EF4-FFF2-40B4-BE49-F238E27FC236}">
                <a16:creationId xmlns:a16="http://schemas.microsoft.com/office/drawing/2014/main" id="{40C958CE-7A25-A041-8CE6-9CADE17A330C}"/>
              </a:ext>
            </a:extLst>
          </p:cNvPr>
          <p:cNvSpPr txBox="1">
            <a:spLocks/>
          </p:cNvSpPr>
          <p:nvPr/>
        </p:nvSpPr>
        <p:spPr>
          <a:xfrm>
            <a:off x="1481415" y="26767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/>
              <a:t>          BASES : CALENDARIO “PREVISTO”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0937BE56-74DD-DC49-869A-0892543E8F51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397" y="205422"/>
            <a:ext cx="2722880" cy="808355"/>
          </a:xfrm>
          <a:prstGeom prst="rect">
            <a:avLst/>
          </a:prstGeom>
        </p:spPr>
      </p:pic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8B5E2A2D-7346-FD4E-B36C-A02A8F77B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6</a:t>
            </a:fld>
            <a:endParaRPr lang="es-ES" dirty="0"/>
          </a:p>
        </p:txBody>
      </p:sp>
      <p:sp>
        <p:nvSpPr>
          <p:cNvPr id="11" name="Marcador de contenido 10">
            <a:extLst>
              <a:ext uri="{FF2B5EF4-FFF2-40B4-BE49-F238E27FC236}">
                <a16:creationId xmlns:a16="http://schemas.microsoft.com/office/drawing/2014/main" id="{B6446441-6F43-9B47-8742-F53886744F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4" y="1551242"/>
            <a:ext cx="10364452" cy="4697158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es-ES" sz="2100" b="1" dirty="0"/>
              <a:t>P</a:t>
            </a:r>
            <a:r>
              <a:rPr lang="es-ES" sz="2100" b="1" cap="none" dirty="0"/>
              <a:t>resentación a Centros de F.P</a:t>
            </a:r>
            <a:r>
              <a:rPr lang="es-ES" sz="2100" cap="none" dirty="0"/>
              <a:t>.  En el mes de septiembre, se les enviará toda la información y las normas en un email. A partir del 12 de septiembre se contactará con los Centros de Formación para invitarlos. Inscripción de los Institutos. </a:t>
            </a:r>
            <a:r>
              <a:rPr lang="es-ES" sz="2100" u="sng" cap="none" dirty="0"/>
              <a:t>Desde el 12 de septiembre al 30 de septiembre de 2022.</a:t>
            </a:r>
          </a:p>
          <a:p>
            <a:r>
              <a:rPr lang="es-ES" sz="2100" cap="none" dirty="0"/>
              <a:t>Inscripción de los alumnos. Desde el 12 de septiembre hasta el 14 de octubre.</a:t>
            </a:r>
            <a:endParaRPr lang="es-ES" sz="2100" u="sng" cap="none" dirty="0"/>
          </a:p>
          <a:p>
            <a:r>
              <a:rPr lang="es-ES" sz="2100" cap="none" dirty="0"/>
              <a:t>Confirmación de los proyectos aceptados por Secot, al Centro de F.P., y a los alumnos.  </a:t>
            </a:r>
            <a:r>
              <a:rPr lang="es-ES" sz="2100" u="sng" cap="none" dirty="0"/>
              <a:t>Del 15 al 17  de octubre.</a:t>
            </a:r>
          </a:p>
          <a:p>
            <a:r>
              <a:rPr lang="es-ES" sz="2100" cap="none" dirty="0"/>
              <a:t>SECOT, nombrará un senior para cada proyecto. Dicho senior, contactará con los alumnos y los asesorará a lo largo de todo el tiempo en el desarrollo de su proyecto. Del 17 de octubre y hasta la finalización de su proyecto.</a:t>
            </a:r>
          </a:p>
          <a:p>
            <a:r>
              <a:rPr lang="es-ES" sz="2100" cap="none" dirty="0"/>
              <a:t>Previamente a todos los alumnos, se les enviará los documentos de la Fase 1 de Fem Futur con las píldoras formativas de dicha Fase. </a:t>
            </a:r>
            <a:endParaRPr lang="es-ES" dirty="0"/>
          </a:p>
        </p:txBody>
      </p:sp>
      <p:pic>
        <p:nvPicPr>
          <p:cNvPr id="10" name="Picture 2" descr="Vista previa de imagen">
            <a:extLst>
              <a:ext uri="{FF2B5EF4-FFF2-40B4-BE49-F238E27FC236}">
                <a16:creationId xmlns:a16="http://schemas.microsoft.com/office/drawing/2014/main" id="{4BF9764C-163D-C442-B531-1AC029CD2E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0416" y="254520"/>
            <a:ext cx="2462052" cy="808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9132BBA3-8E80-FB41-B444-4C587B2C9E92}"/>
              </a:ext>
            </a:extLst>
          </p:cNvPr>
          <p:cNvSpPr txBox="1"/>
          <p:nvPr/>
        </p:nvSpPr>
        <p:spPr>
          <a:xfrm>
            <a:off x="826265" y="6202496"/>
            <a:ext cx="17358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/>
              <a:t>Proyecto FEM FUTUR</a:t>
            </a:r>
          </a:p>
        </p:txBody>
      </p:sp>
    </p:spTree>
    <p:extLst>
      <p:ext uri="{BB962C8B-B14F-4D97-AF65-F5344CB8AC3E}">
        <p14:creationId xmlns:p14="http://schemas.microsoft.com/office/powerpoint/2010/main" val="1750323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9692" y="182048"/>
            <a:ext cx="10364451" cy="1596177"/>
          </a:xfrm>
        </p:spPr>
        <p:txBody>
          <a:bodyPr/>
          <a:lstStyle/>
          <a:p>
            <a:r>
              <a:rPr lang="es-ES" dirty="0"/>
              <a:t>Desarrollo del programa</a:t>
            </a:r>
            <a:br>
              <a:rPr lang="es-ES" dirty="0"/>
            </a:br>
            <a:r>
              <a:rPr lang="es-ES" dirty="0"/>
              <a:t>FASE 1</a:t>
            </a:r>
          </a:p>
        </p:txBody>
      </p:sp>
      <p:pic>
        <p:nvPicPr>
          <p:cNvPr id="1026" name="Picture 2" descr="C:\Users\Paco\AppData\Local\Microsoft\Windows\Temporary Internet Files\Content.IE5\LPKU7U7T\MC90027925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4961" y="2519172"/>
            <a:ext cx="1089050" cy="1819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1F39CE1C-6154-4544-8859-429B1E822735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651" y="205422"/>
            <a:ext cx="2722880" cy="808355"/>
          </a:xfrm>
          <a:prstGeom prst="rect">
            <a:avLst/>
          </a:prstGeom>
        </p:spPr>
      </p:pic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008C28C-8FAD-9347-85B6-A4FF8D3C6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7</a:t>
            </a:fld>
            <a:endParaRPr lang="es-ES" dirty="0"/>
          </a:p>
        </p:txBody>
      </p:sp>
      <p:sp>
        <p:nvSpPr>
          <p:cNvPr id="9" name="Marcador de contenido 8">
            <a:extLst>
              <a:ext uri="{FF2B5EF4-FFF2-40B4-BE49-F238E27FC236}">
                <a16:creationId xmlns:a16="http://schemas.microsoft.com/office/drawing/2014/main" id="{108D9474-FBA1-724C-91C0-C8F26AEB94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4" y="1778225"/>
            <a:ext cx="10364452" cy="39748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ES" u="sng" cap="none" dirty="0"/>
              <a:t>DOCUMENTACION FASE 1.</a:t>
            </a:r>
            <a:endParaRPr lang="es-ES" cap="none" dirty="0"/>
          </a:p>
          <a:p>
            <a:r>
              <a:rPr lang="es-ES" cap="none" dirty="0"/>
              <a:t>Documento de Orientación a los Alumnos Fem Futur (documento en Word)</a:t>
            </a:r>
            <a:endParaRPr lang="es-ES" cap="none" dirty="0">
              <a:solidFill>
                <a:srgbClr val="FF0000"/>
              </a:solidFill>
            </a:endParaRPr>
          </a:p>
          <a:p>
            <a:r>
              <a:rPr lang="es-ES" cap="none" dirty="0"/>
              <a:t>Píldora  “La Realización del Plan de Negocio. (</a:t>
            </a:r>
            <a:r>
              <a:rPr lang="es-ES" cap="none" dirty="0" err="1"/>
              <a:t>P.Point</a:t>
            </a:r>
            <a:r>
              <a:rPr lang="es-ES" cap="none" dirty="0"/>
              <a:t>)</a:t>
            </a:r>
            <a:endParaRPr lang="es-ES" cap="none" dirty="0">
              <a:solidFill>
                <a:srgbClr val="FF0000"/>
              </a:solidFill>
            </a:endParaRPr>
          </a:p>
          <a:p>
            <a:r>
              <a:rPr lang="es-ES" cap="none" dirty="0"/>
              <a:t>Píldora “El Emprendedor”</a:t>
            </a:r>
          </a:p>
          <a:p>
            <a:r>
              <a:rPr lang="es-ES" cap="none" dirty="0"/>
              <a:t>Documento  “Plan de Empresa Secot V10 Rev. (documento en Word)</a:t>
            </a:r>
          </a:p>
          <a:p>
            <a:r>
              <a:rPr lang="es-ES" cap="none" dirty="0"/>
              <a:t>Píldora  “Plan ECONOMICO FINANCIERO SECOT JFVM 1 AÑO V8”  (Excel)</a:t>
            </a:r>
          </a:p>
          <a:p>
            <a:r>
              <a:rPr lang="es-ES" cap="none" dirty="0"/>
              <a:t>Documento  “Resumen Ejecutivo SECOT V1. (incluido en el Plan de Empresa)</a:t>
            </a:r>
          </a:p>
          <a:p>
            <a:r>
              <a:rPr lang="es-ES" cap="none" dirty="0"/>
              <a:t>Todos los alumnos recibirán por email un enlace desde Secot, para poder descargar todos los documentos y píldoras de la Fase 1de Fem Futur, desde el 16 de octubre. 1 semana más tarde recibirán el enlace de la Fase 2</a:t>
            </a:r>
          </a:p>
          <a:p>
            <a:pPr marL="0" indent="0">
              <a:buNone/>
            </a:pPr>
            <a:endParaRPr lang="es-ES" u="sng" cap="none" dirty="0"/>
          </a:p>
        </p:txBody>
      </p:sp>
      <p:pic>
        <p:nvPicPr>
          <p:cNvPr id="10" name="Picture 2" descr="Vista previa de imagen">
            <a:extLst>
              <a:ext uri="{FF2B5EF4-FFF2-40B4-BE49-F238E27FC236}">
                <a16:creationId xmlns:a16="http://schemas.microsoft.com/office/drawing/2014/main" id="{58FD8F40-E3CB-2B4A-AFED-61A1658E90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0416" y="254520"/>
            <a:ext cx="2462052" cy="808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99ED137B-DDF1-0148-A8B7-55B43907905E}"/>
              </a:ext>
            </a:extLst>
          </p:cNvPr>
          <p:cNvSpPr txBox="1"/>
          <p:nvPr/>
        </p:nvSpPr>
        <p:spPr>
          <a:xfrm>
            <a:off x="826265" y="6202496"/>
            <a:ext cx="17358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/>
              <a:t>Proyecto FEM FUTUR</a:t>
            </a:r>
          </a:p>
        </p:txBody>
      </p:sp>
    </p:spTree>
    <p:extLst>
      <p:ext uri="{BB962C8B-B14F-4D97-AF65-F5344CB8AC3E}">
        <p14:creationId xmlns:p14="http://schemas.microsoft.com/office/powerpoint/2010/main" val="22155207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Desarrollo del programa</a:t>
            </a:r>
            <a:br>
              <a:rPr lang="es-ES" dirty="0"/>
            </a:br>
            <a:r>
              <a:rPr lang="es-ES" dirty="0"/>
              <a:t>FASE 1 y FASE 2</a:t>
            </a:r>
          </a:p>
        </p:txBody>
      </p:sp>
      <p:pic>
        <p:nvPicPr>
          <p:cNvPr id="1026" name="Picture 2" descr="C:\Users\Paco\AppData\Local\Microsoft\Windows\Temporary Internet Files\Content.IE5\LPKU7U7T\MC90027925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4961" y="3256526"/>
            <a:ext cx="1089050" cy="1819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1F39CE1C-6154-4544-8859-429B1E822735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75" y="127113"/>
            <a:ext cx="2722880" cy="808355"/>
          </a:xfrm>
          <a:prstGeom prst="rect">
            <a:avLst/>
          </a:prstGeom>
        </p:spPr>
      </p:pic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008C28C-8FAD-9347-85B6-A4FF8D3C6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8</a:t>
            </a:fld>
            <a:endParaRPr lang="es-ES" dirty="0"/>
          </a:p>
        </p:txBody>
      </p:sp>
      <p:sp>
        <p:nvSpPr>
          <p:cNvPr id="9" name="Marcador de contenido 8">
            <a:extLst>
              <a:ext uri="{FF2B5EF4-FFF2-40B4-BE49-F238E27FC236}">
                <a16:creationId xmlns:a16="http://schemas.microsoft.com/office/drawing/2014/main" id="{108D9474-FBA1-724C-91C0-C8F26AEB94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4" y="2214694"/>
            <a:ext cx="10364452" cy="3424106"/>
          </a:xfrm>
        </p:spPr>
        <p:txBody>
          <a:bodyPr>
            <a:normAutofit fontScale="92500" lnSpcReduction="20000"/>
          </a:bodyPr>
          <a:lstStyle/>
          <a:p>
            <a:r>
              <a:rPr lang="es-ES" dirty="0"/>
              <a:t>D</a:t>
            </a:r>
            <a:r>
              <a:rPr lang="es-ES" cap="none" dirty="0"/>
              <a:t>urante la duración del programa los tutores/asesores estarán en contacto con los alumnos.</a:t>
            </a:r>
          </a:p>
          <a:p>
            <a:r>
              <a:rPr lang="es-ES" cap="none" dirty="0"/>
              <a:t>Los podrán asesorar en las píldoras</a:t>
            </a:r>
          </a:p>
          <a:p>
            <a:r>
              <a:rPr lang="es-ES" cap="none" dirty="0"/>
              <a:t>Los podrán orientar en la estructura organizativa de sus productos o servicios. </a:t>
            </a:r>
          </a:p>
          <a:p>
            <a:r>
              <a:rPr lang="es-ES" cap="none" dirty="0"/>
              <a:t>Los podrán ayudar en la comprensión de los temas</a:t>
            </a:r>
          </a:p>
          <a:p>
            <a:r>
              <a:rPr lang="es-ES" cap="none" dirty="0"/>
              <a:t>Los podrán orientar en los gastos e inversiones que necesiten y su financiación</a:t>
            </a:r>
          </a:p>
          <a:p>
            <a:r>
              <a:rPr lang="es-ES" cap="none" dirty="0"/>
              <a:t>También en los aspectos legales y en la mejor forma societaria.</a:t>
            </a:r>
          </a:p>
          <a:p>
            <a:r>
              <a:rPr lang="es-ES" cap="none" dirty="0"/>
              <a:t>En el Marketing que se adapte mejor a su tipo de negocio.</a:t>
            </a:r>
          </a:p>
          <a:p>
            <a:r>
              <a:rPr lang="es-ES" cap="none" dirty="0"/>
              <a:t>Y en cualquier otro tema que se pueda necesitar.</a:t>
            </a:r>
          </a:p>
          <a:p>
            <a:endParaRPr lang="es-ES" cap="none" dirty="0"/>
          </a:p>
        </p:txBody>
      </p:sp>
      <p:pic>
        <p:nvPicPr>
          <p:cNvPr id="10" name="Picture 2" descr="Vista previa de imagen">
            <a:extLst>
              <a:ext uri="{FF2B5EF4-FFF2-40B4-BE49-F238E27FC236}">
                <a16:creationId xmlns:a16="http://schemas.microsoft.com/office/drawing/2014/main" id="{9B2E044E-B1D2-204D-A420-A8C083E159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0416" y="254520"/>
            <a:ext cx="2462052" cy="808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D697406E-09AD-FF4C-988E-3399D61BD750}"/>
              </a:ext>
            </a:extLst>
          </p:cNvPr>
          <p:cNvSpPr txBox="1"/>
          <p:nvPr/>
        </p:nvSpPr>
        <p:spPr>
          <a:xfrm>
            <a:off x="826265" y="6202496"/>
            <a:ext cx="17358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/>
              <a:t>Proyecto FEM FUTUR</a:t>
            </a:r>
          </a:p>
        </p:txBody>
      </p:sp>
    </p:spTree>
    <p:extLst>
      <p:ext uri="{BB962C8B-B14F-4D97-AF65-F5344CB8AC3E}">
        <p14:creationId xmlns:p14="http://schemas.microsoft.com/office/powerpoint/2010/main" val="36976695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19182" y="360362"/>
            <a:ext cx="10364451" cy="1596177"/>
          </a:xfrm>
        </p:spPr>
        <p:txBody>
          <a:bodyPr/>
          <a:lstStyle/>
          <a:p>
            <a:r>
              <a:rPr lang="es-ES" dirty="0"/>
              <a:t>VALORACION DE LOS PROYECTOS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5344A1EA-4C46-494E-BAEC-05D46C9E830B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75" y="127113"/>
            <a:ext cx="2722880" cy="808355"/>
          </a:xfrm>
          <a:prstGeom prst="rect">
            <a:avLst/>
          </a:prstGeom>
        </p:spPr>
      </p:pic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B5A4F80-E26A-6349-81E1-9AD44E37F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9</a:t>
            </a:fld>
            <a:endParaRPr lang="es-ES" dirty="0"/>
          </a:p>
        </p:txBody>
      </p:sp>
      <p:sp>
        <p:nvSpPr>
          <p:cNvPr id="9" name="Marcador de contenido 8">
            <a:extLst>
              <a:ext uri="{FF2B5EF4-FFF2-40B4-BE49-F238E27FC236}">
                <a16:creationId xmlns:a16="http://schemas.microsoft.com/office/drawing/2014/main" id="{2461E921-1980-314A-A7CF-D3A3C1D5C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7361" y="2236185"/>
            <a:ext cx="10364452" cy="3424107"/>
          </a:xfrm>
        </p:spPr>
        <p:txBody>
          <a:bodyPr>
            <a:normAutofit/>
          </a:bodyPr>
          <a:lstStyle/>
          <a:p>
            <a:r>
              <a:rPr lang="es-ES" dirty="0"/>
              <a:t>L</a:t>
            </a:r>
            <a:r>
              <a:rPr lang="es-ES" cap="none" dirty="0"/>
              <a:t>os criterios que seguirá el Jurado para la valoración de los proyectos, se centrará en lo siguiente;</a:t>
            </a:r>
          </a:p>
          <a:p>
            <a:r>
              <a:rPr lang="es-ES" cap="none" dirty="0"/>
              <a:t>A	Originalidad y/o innovación de la idea.</a:t>
            </a:r>
          </a:p>
          <a:p>
            <a:r>
              <a:rPr lang="es-ES" cap="none" dirty="0"/>
              <a:t>B	Viabilidad del proyecto (técnica y económica).</a:t>
            </a:r>
          </a:p>
          <a:p>
            <a:r>
              <a:rPr lang="es-ES" cap="none" dirty="0"/>
              <a:t>C	Segmento social al que va dirigida la actividad.</a:t>
            </a:r>
          </a:p>
          <a:p>
            <a:r>
              <a:rPr lang="es-ES" cap="none" dirty="0"/>
              <a:t>D	Coherencia de los objetivos.</a:t>
            </a:r>
          </a:p>
          <a:p>
            <a:r>
              <a:rPr lang="es-ES" cap="none" dirty="0"/>
              <a:t>E	Otros criterios significativos para el Jurado.</a:t>
            </a:r>
          </a:p>
          <a:p>
            <a:r>
              <a:rPr lang="es-ES" cap="none" dirty="0"/>
              <a:t>F	La presentación y Defensa del Proyecto.</a:t>
            </a:r>
          </a:p>
          <a:p>
            <a:endParaRPr lang="es-ES" dirty="0">
              <a:solidFill>
                <a:srgbClr val="FF0000"/>
              </a:solidFill>
            </a:endParaRPr>
          </a:p>
        </p:txBody>
      </p:sp>
      <p:pic>
        <p:nvPicPr>
          <p:cNvPr id="8" name="Picture 2" descr="Vista previa de imagen">
            <a:extLst>
              <a:ext uri="{FF2B5EF4-FFF2-40B4-BE49-F238E27FC236}">
                <a16:creationId xmlns:a16="http://schemas.microsoft.com/office/drawing/2014/main" id="{9E57D707-B7FD-784C-9539-3D23F19FBB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0416" y="254520"/>
            <a:ext cx="2462052" cy="808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A4F9721D-5B72-714B-84BA-E0308F3E6FA9}"/>
              </a:ext>
            </a:extLst>
          </p:cNvPr>
          <p:cNvSpPr txBox="1"/>
          <p:nvPr/>
        </p:nvSpPr>
        <p:spPr>
          <a:xfrm>
            <a:off x="826265" y="6202496"/>
            <a:ext cx="17358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/>
              <a:t>Proyecto FEM FUTUR</a:t>
            </a:r>
          </a:p>
        </p:txBody>
      </p:sp>
    </p:spTree>
    <p:extLst>
      <p:ext uri="{BB962C8B-B14F-4D97-AF65-F5344CB8AC3E}">
        <p14:creationId xmlns:p14="http://schemas.microsoft.com/office/powerpoint/2010/main" val="1429043843"/>
      </p:ext>
    </p:extLst>
  </p:cSld>
  <p:clrMapOvr>
    <a:masterClrMapping/>
  </p:clrMapOvr>
</p:sld>
</file>

<file path=ppt/theme/theme1.xml><?xml version="1.0" encoding="utf-8"?>
<a:theme xmlns:a="http://schemas.openxmlformats.org/drawingml/2006/main" name="Gota">
  <a:themeElements>
    <a:clrScheme name="Got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Got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ot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{E72D5627-B019-FC45-B94F-32DAC6F09C7C}tf10001073</Template>
  <TotalTime>1736</TotalTime>
  <Words>1564</Words>
  <Application>Microsoft Macintosh PowerPoint</Application>
  <PresentationFormat>Panorámica</PresentationFormat>
  <Paragraphs>128</Paragraphs>
  <Slides>12</Slides>
  <Notes>12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Arial</vt:lpstr>
      <vt:lpstr>Calibri</vt:lpstr>
      <vt:lpstr>Tw Cen MT</vt:lpstr>
      <vt:lpstr>Gota</vt:lpstr>
      <vt:lpstr>7ª Edición Premios FEM Futur  </vt:lpstr>
      <vt:lpstr>ORGANIZADORES Y PARTICIPANTES</vt:lpstr>
      <vt:lpstr>BASES : PARTICIPANTES Y DURACION</vt:lpstr>
      <vt:lpstr>BASES : INSCRIPCION y normas centros de formación</vt:lpstr>
      <vt:lpstr>BASES : INSCRIPCION y normas  Alumnos</vt:lpstr>
      <vt:lpstr>Presentación de PowerPoint</vt:lpstr>
      <vt:lpstr>Desarrollo del programa FASE 1</vt:lpstr>
      <vt:lpstr>Desarrollo del programa FASE 1 y FASE 2</vt:lpstr>
      <vt:lpstr>VALORACION DE LOS PROYECTOS</vt:lpstr>
      <vt:lpstr>PREMIOS a los proyectos seleccionados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EMPRENDEDOR</dc:title>
  <dc:creator>Usuario de Microsoft Office</dc:creator>
  <cp:lastModifiedBy>Juan Francisco VELASCO MORENO</cp:lastModifiedBy>
  <cp:revision>115</cp:revision>
  <dcterms:created xsi:type="dcterms:W3CDTF">2020-06-09T18:19:44Z</dcterms:created>
  <dcterms:modified xsi:type="dcterms:W3CDTF">2022-09-07T08:09:14Z</dcterms:modified>
</cp:coreProperties>
</file>