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686" r:id="rId1"/>
  </p:sldMasterIdLst>
  <p:notesMasterIdLst>
    <p:notesMasterId r:id="rId18"/>
  </p:notesMasterIdLst>
  <p:sldIdLst>
    <p:sldId id="256" r:id="rId2"/>
    <p:sldId id="335" r:id="rId3"/>
    <p:sldId id="359" r:id="rId4"/>
    <p:sldId id="360" r:id="rId5"/>
    <p:sldId id="361" r:id="rId6"/>
    <p:sldId id="363" r:id="rId7"/>
    <p:sldId id="362" r:id="rId8"/>
    <p:sldId id="364" r:id="rId9"/>
    <p:sldId id="365" r:id="rId10"/>
    <p:sldId id="366" r:id="rId11"/>
    <p:sldId id="367" r:id="rId12"/>
    <p:sldId id="368" r:id="rId13"/>
    <p:sldId id="369" r:id="rId14"/>
    <p:sldId id="370" r:id="rId15"/>
    <p:sldId id="371" r:id="rId16"/>
    <p:sldId id="3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61"/>
    <p:restoredTop sz="96405"/>
  </p:normalViewPr>
  <p:slideViewPr>
    <p:cSldViewPr snapToGrid="0" snapToObjects="1">
      <p:cViewPr varScale="1">
        <p:scale>
          <a:sx n="126" d="100"/>
          <a:sy n="126"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Francisco VELASCO MORENO" userId="9316fdf8-8e65-4147-94f2-566af9432a82" providerId="ADAL" clId="{EC489E67-B0F4-E04C-BD5A-9A1E85989617}"/>
    <pc:docChg chg="modSld">
      <pc:chgData name="Juan Francisco VELASCO MORENO" userId="9316fdf8-8e65-4147-94f2-566af9432a82" providerId="ADAL" clId="{EC489E67-B0F4-E04C-BD5A-9A1E85989617}" dt="2021-09-06T15:43:45.436" v="10" actId="20577"/>
      <pc:docMkLst>
        <pc:docMk/>
      </pc:docMkLst>
      <pc:sldChg chg="modSp mod">
        <pc:chgData name="Juan Francisco VELASCO MORENO" userId="9316fdf8-8e65-4147-94f2-566af9432a82" providerId="ADAL" clId="{EC489E67-B0F4-E04C-BD5A-9A1E85989617}" dt="2021-09-06T15:43:45.436" v="10" actId="20577"/>
        <pc:sldMkLst>
          <pc:docMk/>
          <pc:sldMk cId="1908799994" sldId="256"/>
        </pc:sldMkLst>
        <pc:spChg chg="mod">
          <ac:chgData name="Juan Francisco VELASCO MORENO" userId="9316fdf8-8e65-4147-94f2-566af9432a82" providerId="ADAL" clId="{EC489E67-B0F4-E04C-BD5A-9A1E85989617}" dt="2021-09-06T15:43:45.436" v="10" actId="20577"/>
          <ac:spMkLst>
            <pc:docMk/>
            <pc:sldMk cId="1908799994" sldId="256"/>
            <ac:spMk id="8" creationId="{8659B5FD-E8AC-C145-B2DD-6FE0C6FF2003}"/>
          </ac:spMkLst>
        </pc:spChg>
      </pc:sldChg>
    </pc:docChg>
  </pc:docChgLst>
  <pc:docChgLst>
    <pc:chgData name="Juan Francisco VELASCO MORENO" userId="9316fdf8-8e65-4147-94f2-566af9432a82" providerId="ADAL" clId="{96D89F6E-CD15-3A47-B4DA-9105208834D7}"/>
    <pc:docChg chg="custSel modSld">
      <pc:chgData name="Juan Francisco VELASCO MORENO" userId="9316fdf8-8e65-4147-94f2-566af9432a82" providerId="ADAL" clId="{96D89F6E-CD15-3A47-B4DA-9105208834D7}" dt="2022-08-23T11:58:25.046" v="17" actId="20577"/>
      <pc:docMkLst>
        <pc:docMk/>
      </pc:docMkLst>
      <pc:sldChg chg="modSp mod">
        <pc:chgData name="Juan Francisco VELASCO MORENO" userId="9316fdf8-8e65-4147-94f2-566af9432a82" providerId="ADAL" clId="{96D89F6E-CD15-3A47-B4DA-9105208834D7}" dt="2022-08-23T11:56:52.488" v="8" actId="20577"/>
        <pc:sldMkLst>
          <pc:docMk/>
          <pc:sldMk cId="1908799994" sldId="256"/>
        </pc:sldMkLst>
        <pc:spChg chg="mod">
          <ac:chgData name="Juan Francisco VELASCO MORENO" userId="9316fdf8-8e65-4147-94f2-566af9432a82" providerId="ADAL" clId="{96D89F6E-CD15-3A47-B4DA-9105208834D7}" dt="2022-08-23T11:56:52.488" v="8" actId="20577"/>
          <ac:spMkLst>
            <pc:docMk/>
            <pc:sldMk cId="1908799994" sldId="256"/>
            <ac:spMk id="8" creationId="{8659B5FD-E8AC-C145-B2DD-6FE0C6FF2003}"/>
          </ac:spMkLst>
        </pc:spChg>
      </pc:sldChg>
      <pc:sldChg chg="modSp mod">
        <pc:chgData name="Juan Francisco VELASCO MORENO" userId="9316fdf8-8e65-4147-94f2-566af9432a82" providerId="ADAL" clId="{96D89F6E-CD15-3A47-B4DA-9105208834D7}" dt="2022-08-23T11:58:25.046" v="17" actId="20577"/>
        <pc:sldMkLst>
          <pc:docMk/>
          <pc:sldMk cId="1719326283" sldId="372"/>
        </pc:sldMkLst>
        <pc:spChg chg="mod">
          <ac:chgData name="Juan Francisco VELASCO MORENO" userId="9316fdf8-8e65-4147-94f2-566af9432a82" providerId="ADAL" clId="{96D89F6E-CD15-3A47-B4DA-9105208834D7}" dt="2022-08-23T11:58:19.120" v="13" actId="20577"/>
          <ac:spMkLst>
            <pc:docMk/>
            <pc:sldMk cId="1719326283" sldId="372"/>
            <ac:spMk id="10" creationId="{DE1A9016-78BF-6F49-ADCE-49CAB84E64C5}"/>
          </ac:spMkLst>
        </pc:spChg>
        <pc:spChg chg="mod">
          <ac:chgData name="Juan Francisco VELASCO MORENO" userId="9316fdf8-8e65-4147-94f2-566af9432a82" providerId="ADAL" clId="{96D89F6E-CD15-3A47-B4DA-9105208834D7}" dt="2022-08-23T11:58:25.046" v="17" actId="20577"/>
          <ac:spMkLst>
            <pc:docMk/>
            <pc:sldMk cId="1719326283" sldId="372"/>
            <ac:spMk id="11" creationId="{92BE0219-461D-2A40-A299-DCAC7521380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FDBF3-C226-4262-8DA4-E838B18CE0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7FB9AB35-1486-4DE0-B4D1-1EFB15EB1B4E}">
      <dgm:prSet phldrT="[Texto]"/>
      <dgm:spPr>
        <a:solidFill>
          <a:schemeClr val="tx2">
            <a:lumMod val="90000"/>
            <a:lumOff val="10000"/>
          </a:schemeClr>
        </a:solidFill>
      </dgm:spPr>
      <dgm:t>
        <a:bodyPr/>
        <a:lstStyle/>
        <a:p>
          <a:r>
            <a:rPr lang="es-ES" dirty="0"/>
            <a:t>Conocer en profundidad la empresa, sus productos y servicios</a:t>
          </a:r>
        </a:p>
      </dgm:t>
    </dgm:pt>
    <dgm:pt modelId="{4BA9A66D-F2D3-4AA2-983C-963031F86D38}" type="parTrans" cxnId="{DB8386E8-2F6A-4104-80EC-845A50982686}">
      <dgm:prSet/>
      <dgm:spPr/>
      <dgm:t>
        <a:bodyPr/>
        <a:lstStyle/>
        <a:p>
          <a:endParaRPr lang="es-ES"/>
        </a:p>
      </dgm:t>
    </dgm:pt>
    <dgm:pt modelId="{F05C0AF3-3480-4A97-9A0D-BDF83B4EC5F1}" type="sibTrans" cxnId="{DB8386E8-2F6A-4104-80EC-845A50982686}">
      <dgm:prSet/>
      <dgm:spPr/>
      <dgm:t>
        <a:bodyPr/>
        <a:lstStyle/>
        <a:p>
          <a:endParaRPr lang="es-ES"/>
        </a:p>
      </dgm:t>
    </dgm:pt>
    <dgm:pt modelId="{CC60A01A-CB28-4EED-B8EF-40B9D2AC121C}">
      <dgm:prSet phldrT="[Texto]"/>
      <dgm:spPr>
        <a:solidFill>
          <a:schemeClr val="tx2">
            <a:lumMod val="90000"/>
            <a:lumOff val="10000"/>
          </a:schemeClr>
        </a:solidFill>
      </dgm:spPr>
      <dgm:t>
        <a:bodyPr/>
        <a:lstStyle/>
        <a:p>
          <a:r>
            <a:rPr lang="es-ES" dirty="0"/>
            <a:t>Evaluar el estado de </a:t>
          </a:r>
          <a:r>
            <a:rPr lang="es-ES" b="1" dirty="0"/>
            <a:t>transformación digital </a:t>
          </a:r>
          <a:r>
            <a:rPr lang="es-ES" dirty="0"/>
            <a:t>de la empresa</a:t>
          </a:r>
        </a:p>
      </dgm:t>
    </dgm:pt>
    <dgm:pt modelId="{A4E29245-AF1F-4203-AA7F-46C24A8189E8}" type="parTrans" cxnId="{9EAC26FA-102A-4DD3-9DF5-A4C0E51F2FCD}">
      <dgm:prSet/>
      <dgm:spPr/>
      <dgm:t>
        <a:bodyPr/>
        <a:lstStyle/>
        <a:p>
          <a:endParaRPr lang="es-ES"/>
        </a:p>
      </dgm:t>
    </dgm:pt>
    <dgm:pt modelId="{DD374DC8-B1D0-4E6B-A722-C193422167BA}" type="sibTrans" cxnId="{9EAC26FA-102A-4DD3-9DF5-A4C0E51F2FCD}">
      <dgm:prSet/>
      <dgm:spPr/>
      <dgm:t>
        <a:bodyPr/>
        <a:lstStyle/>
        <a:p>
          <a:endParaRPr lang="es-ES"/>
        </a:p>
      </dgm:t>
    </dgm:pt>
    <dgm:pt modelId="{2A76F95B-AEAA-4587-96E0-51535524996A}">
      <dgm:prSet phldrT="[Texto]"/>
      <dgm:spPr>
        <a:solidFill>
          <a:schemeClr val="tx2">
            <a:lumMod val="90000"/>
            <a:lumOff val="10000"/>
          </a:schemeClr>
        </a:solidFill>
      </dgm:spPr>
      <dgm:t>
        <a:bodyPr/>
        <a:lstStyle/>
        <a:p>
          <a:r>
            <a:rPr lang="es-ES" dirty="0"/>
            <a:t>Realizar un análisis interno de la empresa (DAFO interno).</a:t>
          </a:r>
        </a:p>
      </dgm:t>
    </dgm:pt>
    <dgm:pt modelId="{A8EF3141-4208-4E63-BEE9-EEB19639CD82}" type="parTrans" cxnId="{F995F5FF-FC2E-430F-AE6F-E407214B07BD}">
      <dgm:prSet/>
      <dgm:spPr/>
      <dgm:t>
        <a:bodyPr/>
        <a:lstStyle/>
        <a:p>
          <a:endParaRPr lang="es-ES"/>
        </a:p>
      </dgm:t>
    </dgm:pt>
    <dgm:pt modelId="{18842FC4-E193-4F51-9A91-989EBAD1D757}" type="sibTrans" cxnId="{F995F5FF-FC2E-430F-AE6F-E407214B07BD}">
      <dgm:prSet/>
      <dgm:spPr/>
      <dgm:t>
        <a:bodyPr/>
        <a:lstStyle/>
        <a:p>
          <a:endParaRPr lang="es-ES"/>
        </a:p>
      </dgm:t>
    </dgm:pt>
    <dgm:pt modelId="{813093D5-FEF0-4DAE-B9DB-85483E780B58}">
      <dgm:prSet/>
      <dgm:spPr>
        <a:solidFill>
          <a:schemeClr val="tx2">
            <a:lumMod val="90000"/>
            <a:lumOff val="10000"/>
          </a:schemeClr>
        </a:solidFill>
      </dgm:spPr>
      <dgm:t>
        <a:bodyPr/>
        <a:lstStyle/>
        <a:p>
          <a:r>
            <a:rPr lang="es-ES" dirty="0"/>
            <a:t>Analizar la competencia de la empresa (DAFO externo).</a:t>
          </a:r>
        </a:p>
      </dgm:t>
    </dgm:pt>
    <dgm:pt modelId="{CFED1F54-5A84-4D13-8677-6CBD92D368BC}" type="parTrans" cxnId="{0DF8D09B-CC46-4267-B1E1-92D32C4F7208}">
      <dgm:prSet/>
      <dgm:spPr/>
      <dgm:t>
        <a:bodyPr/>
        <a:lstStyle/>
        <a:p>
          <a:endParaRPr lang="es-ES"/>
        </a:p>
      </dgm:t>
    </dgm:pt>
    <dgm:pt modelId="{5BAABCCB-3639-4AFD-8F23-FBD7608B7B6A}" type="sibTrans" cxnId="{0DF8D09B-CC46-4267-B1E1-92D32C4F7208}">
      <dgm:prSet/>
      <dgm:spPr/>
      <dgm:t>
        <a:bodyPr/>
        <a:lstStyle/>
        <a:p>
          <a:endParaRPr lang="es-ES"/>
        </a:p>
      </dgm:t>
    </dgm:pt>
    <dgm:pt modelId="{12356D3A-FE98-40A5-84D9-50BA2E8295FC}">
      <dgm:prSet/>
      <dgm:spPr>
        <a:solidFill>
          <a:schemeClr val="tx2">
            <a:lumMod val="90000"/>
            <a:lumOff val="10000"/>
          </a:schemeClr>
        </a:solidFill>
      </dgm:spPr>
      <dgm:t>
        <a:bodyPr/>
        <a:lstStyle/>
        <a:p>
          <a:r>
            <a:rPr lang="es-ES" dirty="0"/>
            <a:t>Investigar la competencia directa y sus servicios (Benchmarking).</a:t>
          </a:r>
        </a:p>
      </dgm:t>
    </dgm:pt>
    <dgm:pt modelId="{F413F364-EFF4-4667-834B-B7186FEC2B73}" type="parTrans" cxnId="{9F0EA42E-82DD-4F38-A515-FA617046D3D5}">
      <dgm:prSet/>
      <dgm:spPr/>
      <dgm:t>
        <a:bodyPr/>
        <a:lstStyle/>
        <a:p>
          <a:endParaRPr lang="es-ES"/>
        </a:p>
      </dgm:t>
    </dgm:pt>
    <dgm:pt modelId="{53196F91-C6C4-45B3-8802-068E04150262}" type="sibTrans" cxnId="{9F0EA42E-82DD-4F38-A515-FA617046D3D5}">
      <dgm:prSet/>
      <dgm:spPr/>
      <dgm:t>
        <a:bodyPr/>
        <a:lstStyle/>
        <a:p>
          <a:endParaRPr lang="es-ES"/>
        </a:p>
      </dgm:t>
    </dgm:pt>
    <dgm:pt modelId="{E5E2691A-FB13-4626-81FC-29AF6E7DCA72}">
      <dgm:prSet/>
      <dgm:spPr>
        <a:solidFill>
          <a:schemeClr val="tx2">
            <a:lumMod val="90000"/>
            <a:lumOff val="10000"/>
          </a:schemeClr>
        </a:solidFill>
      </dgm:spPr>
      <dgm:t>
        <a:bodyPr/>
        <a:lstStyle/>
        <a:p>
          <a:r>
            <a:rPr lang="es-ES" dirty="0"/>
            <a:t>Explicar la importancia de la presencia digital en la actualidad.</a:t>
          </a:r>
        </a:p>
      </dgm:t>
    </dgm:pt>
    <dgm:pt modelId="{3675D07F-E487-4F72-BB34-2628C54EDB69}" type="parTrans" cxnId="{47AE5674-A5E4-45B0-8A33-9192E1AF3174}">
      <dgm:prSet/>
      <dgm:spPr/>
      <dgm:t>
        <a:bodyPr/>
        <a:lstStyle/>
        <a:p>
          <a:endParaRPr lang="es-ES"/>
        </a:p>
      </dgm:t>
    </dgm:pt>
    <dgm:pt modelId="{4E4E5C2A-1103-4050-B538-0121030959F3}" type="sibTrans" cxnId="{47AE5674-A5E4-45B0-8A33-9192E1AF3174}">
      <dgm:prSet/>
      <dgm:spPr/>
      <dgm:t>
        <a:bodyPr/>
        <a:lstStyle/>
        <a:p>
          <a:endParaRPr lang="es-ES"/>
        </a:p>
      </dgm:t>
    </dgm:pt>
    <dgm:pt modelId="{227E607C-907A-4C9F-8567-C7EC825A856B}">
      <dgm:prSet/>
      <dgm:spPr>
        <a:solidFill>
          <a:schemeClr val="tx2">
            <a:lumMod val="90000"/>
            <a:lumOff val="10000"/>
          </a:schemeClr>
        </a:solidFill>
      </dgm:spPr>
      <dgm:t>
        <a:bodyPr/>
        <a:lstStyle/>
        <a:p>
          <a:r>
            <a:rPr lang="es-ES" dirty="0"/>
            <a:t>Identificar los objetivos generales y de marketing de la empresa.</a:t>
          </a:r>
        </a:p>
      </dgm:t>
    </dgm:pt>
    <dgm:pt modelId="{D4578CBF-589B-41A2-B1A3-CB31995BE491}" type="parTrans" cxnId="{CB33AA62-C870-4852-803A-2AA1A5E1AB0E}">
      <dgm:prSet/>
      <dgm:spPr/>
      <dgm:t>
        <a:bodyPr/>
        <a:lstStyle/>
        <a:p>
          <a:endParaRPr lang="es-ES"/>
        </a:p>
      </dgm:t>
    </dgm:pt>
    <dgm:pt modelId="{2B4099E1-317E-43A2-81C6-BEFE3D10E0F2}" type="sibTrans" cxnId="{CB33AA62-C870-4852-803A-2AA1A5E1AB0E}">
      <dgm:prSet/>
      <dgm:spPr/>
      <dgm:t>
        <a:bodyPr/>
        <a:lstStyle/>
        <a:p>
          <a:endParaRPr lang="es-ES"/>
        </a:p>
      </dgm:t>
    </dgm:pt>
    <dgm:pt modelId="{0030FD2D-74EB-491C-AAE4-4D2783AA9FB0}" type="pres">
      <dgm:prSet presAssocID="{F67FDBF3-C226-4262-8DA4-E838B18CE024}" presName="Name0" presStyleCnt="0">
        <dgm:presLayoutVars>
          <dgm:chMax val="7"/>
          <dgm:chPref val="7"/>
          <dgm:dir/>
        </dgm:presLayoutVars>
      </dgm:prSet>
      <dgm:spPr/>
    </dgm:pt>
    <dgm:pt modelId="{E71CCBC1-B588-4B71-AF9E-B376203BAC98}" type="pres">
      <dgm:prSet presAssocID="{F67FDBF3-C226-4262-8DA4-E838B18CE024}" presName="Name1" presStyleCnt="0"/>
      <dgm:spPr/>
    </dgm:pt>
    <dgm:pt modelId="{AF87B321-DEC6-4721-B42B-03B88F479126}" type="pres">
      <dgm:prSet presAssocID="{F67FDBF3-C226-4262-8DA4-E838B18CE024}" presName="cycle" presStyleCnt="0"/>
      <dgm:spPr/>
    </dgm:pt>
    <dgm:pt modelId="{647BC47E-C9CF-4571-AF60-5D4599AEB170}" type="pres">
      <dgm:prSet presAssocID="{F67FDBF3-C226-4262-8DA4-E838B18CE024}" presName="srcNode" presStyleLbl="node1" presStyleIdx="0" presStyleCnt="7"/>
      <dgm:spPr/>
    </dgm:pt>
    <dgm:pt modelId="{94979F49-971C-4B34-9277-6303778D4910}" type="pres">
      <dgm:prSet presAssocID="{F67FDBF3-C226-4262-8DA4-E838B18CE024}" presName="conn" presStyleLbl="parChTrans1D2" presStyleIdx="0" presStyleCnt="1"/>
      <dgm:spPr/>
    </dgm:pt>
    <dgm:pt modelId="{D95F4886-EC5E-42E2-8721-09BBA1F8A694}" type="pres">
      <dgm:prSet presAssocID="{F67FDBF3-C226-4262-8DA4-E838B18CE024}" presName="extraNode" presStyleLbl="node1" presStyleIdx="0" presStyleCnt="7"/>
      <dgm:spPr/>
    </dgm:pt>
    <dgm:pt modelId="{408DFFA7-A111-4B8E-B257-A1CEA63114D1}" type="pres">
      <dgm:prSet presAssocID="{F67FDBF3-C226-4262-8DA4-E838B18CE024}" presName="dstNode" presStyleLbl="node1" presStyleIdx="0" presStyleCnt="7"/>
      <dgm:spPr/>
    </dgm:pt>
    <dgm:pt modelId="{55687D5F-EA30-494F-88CA-07827AC7EC6D}" type="pres">
      <dgm:prSet presAssocID="{7FB9AB35-1486-4DE0-B4D1-1EFB15EB1B4E}" presName="text_1" presStyleLbl="node1" presStyleIdx="0" presStyleCnt="7">
        <dgm:presLayoutVars>
          <dgm:bulletEnabled val="1"/>
        </dgm:presLayoutVars>
      </dgm:prSet>
      <dgm:spPr/>
    </dgm:pt>
    <dgm:pt modelId="{C20FE0CF-B030-48C8-BD9F-B83AEA92C8A1}" type="pres">
      <dgm:prSet presAssocID="{7FB9AB35-1486-4DE0-B4D1-1EFB15EB1B4E}" presName="accent_1" presStyleCnt="0"/>
      <dgm:spPr/>
    </dgm:pt>
    <dgm:pt modelId="{82E4DC28-4EE1-4C8C-ABC5-22FA8D49C60D}" type="pres">
      <dgm:prSet presAssocID="{7FB9AB35-1486-4DE0-B4D1-1EFB15EB1B4E}" presName="accentRepeatNode" presStyleLbl="solidFgAcc1" presStyleIdx="0"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5F336AE-A0C9-4E51-AA29-4E9351FC402C}" type="pres">
      <dgm:prSet presAssocID="{CC60A01A-CB28-4EED-B8EF-40B9D2AC121C}" presName="text_2" presStyleLbl="node1" presStyleIdx="1" presStyleCnt="7">
        <dgm:presLayoutVars>
          <dgm:bulletEnabled val="1"/>
        </dgm:presLayoutVars>
      </dgm:prSet>
      <dgm:spPr/>
    </dgm:pt>
    <dgm:pt modelId="{6297BE0D-75FC-49C2-A731-FC1400AF4734}" type="pres">
      <dgm:prSet presAssocID="{CC60A01A-CB28-4EED-B8EF-40B9D2AC121C}" presName="accent_2" presStyleCnt="0"/>
      <dgm:spPr/>
    </dgm:pt>
    <dgm:pt modelId="{639BB8E9-E0BB-4C2C-BD8B-BE421A361FDA}" type="pres">
      <dgm:prSet presAssocID="{CC60A01A-CB28-4EED-B8EF-40B9D2AC121C}" presName="accentRepeatNode" presStyleLbl="solidFgAcc1" presStyleIdx="1"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EE3AB36-19F4-4811-96B8-D67E43BBCD31}" type="pres">
      <dgm:prSet presAssocID="{2A76F95B-AEAA-4587-96E0-51535524996A}" presName="text_3" presStyleLbl="node1" presStyleIdx="2" presStyleCnt="7">
        <dgm:presLayoutVars>
          <dgm:bulletEnabled val="1"/>
        </dgm:presLayoutVars>
      </dgm:prSet>
      <dgm:spPr/>
    </dgm:pt>
    <dgm:pt modelId="{EA9F71E7-7277-40D3-B4E3-C2D53DCCECE5}" type="pres">
      <dgm:prSet presAssocID="{2A76F95B-AEAA-4587-96E0-51535524996A}" presName="accent_3" presStyleCnt="0"/>
      <dgm:spPr/>
    </dgm:pt>
    <dgm:pt modelId="{BAB59564-0012-46C7-A3D3-7F22BE15292B}" type="pres">
      <dgm:prSet presAssocID="{2A76F95B-AEAA-4587-96E0-51535524996A}" presName="accentRepeatNode" presStyleLbl="solidFgAcc1" presStyleIdx="2"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7589B489-E644-4C85-A02D-7A0E04551F40}" type="pres">
      <dgm:prSet presAssocID="{813093D5-FEF0-4DAE-B9DB-85483E780B58}" presName="text_4" presStyleLbl="node1" presStyleIdx="3" presStyleCnt="7">
        <dgm:presLayoutVars>
          <dgm:bulletEnabled val="1"/>
        </dgm:presLayoutVars>
      </dgm:prSet>
      <dgm:spPr/>
    </dgm:pt>
    <dgm:pt modelId="{1E7BFD3E-F354-4ACA-9D23-CD8BA0DB4B8A}" type="pres">
      <dgm:prSet presAssocID="{813093D5-FEF0-4DAE-B9DB-85483E780B58}" presName="accent_4" presStyleCnt="0"/>
      <dgm:spPr/>
    </dgm:pt>
    <dgm:pt modelId="{69580C08-2090-4F91-A5A0-80B047E4BE74}" type="pres">
      <dgm:prSet presAssocID="{813093D5-FEF0-4DAE-B9DB-85483E780B58}" presName="accentRepeatNode" presStyleLbl="solidFgAcc1" presStyleIdx="3"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4777D190-DD4F-4CCD-9DCE-0152DB2AED5E}" type="pres">
      <dgm:prSet presAssocID="{12356D3A-FE98-40A5-84D9-50BA2E8295FC}" presName="text_5" presStyleLbl="node1" presStyleIdx="4" presStyleCnt="7">
        <dgm:presLayoutVars>
          <dgm:bulletEnabled val="1"/>
        </dgm:presLayoutVars>
      </dgm:prSet>
      <dgm:spPr/>
    </dgm:pt>
    <dgm:pt modelId="{BEE7E69A-5916-42CF-95B5-90D2D95C0D0A}" type="pres">
      <dgm:prSet presAssocID="{12356D3A-FE98-40A5-84D9-50BA2E8295FC}" presName="accent_5" presStyleCnt="0"/>
      <dgm:spPr/>
    </dgm:pt>
    <dgm:pt modelId="{35B482AE-87DE-472F-B61C-DCAB61987CB0}" type="pres">
      <dgm:prSet presAssocID="{12356D3A-FE98-40A5-84D9-50BA2E8295FC}" presName="accentRepeatNode" presStyleLbl="solidFgAcc1" presStyleIdx="4"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5EFC5029-FB79-4CE4-8FDA-B2EB39CA7AE9}" type="pres">
      <dgm:prSet presAssocID="{E5E2691A-FB13-4626-81FC-29AF6E7DCA72}" presName="text_6" presStyleLbl="node1" presStyleIdx="5" presStyleCnt="7">
        <dgm:presLayoutVars>
          <dgm:bulletEnabled val="1"/>
        </dgm:presLayoutVars>
      </dgm:prSet>
      <dgm:spPr/>
    </dgm:pt>
    <dgm:pt modelId="{C0D85801-ECBA-4BCB-8FF6-851D4845BB4E}" type="pres">
      <dgm:prSet presAssocID="{E5E2691A-FB13-4626-81FC-29AF6E7DCA72}" presName="accent_6" presStyleCnt="0"/>
      <dgm:spPr/>
    </dgm:pt>
    <dgm:pt modelId="{51D7247F-037E-4E76-AEE8-1AF6015F316B}" type="pres">
      <dgm:prSet presAssocID="{E5E2691A-FB13-4626-81FC-29AF6E7DCA72}" presName="accentRepeatNode" presStyleLbl="solidFgAcc1" presStyleIdx="5"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B95F41D3-C17C-431B-ABA5-BD637010CBED}" type="pres">
      <dgm:prSet presAssocID="{227E607C-907A-4C9F-8567-C7EC825A856B}" presName="text_7" presStyleLbl="node1" presStyleIdx="6" presStyleCnt="7">
        <dgm:presLayoutVars>
          <dgm:bulletEnabled val="1"/>
        </dgm:presLayoutVars>
      </dgm:prSet>
      <dgm:spPr/>
    </dgm:pt>
    <dgm:pt modelId="{FDC58C99-7846-4BAB-9D19-C6EDF3368D60}" type="pres">
      <dgm:prSet presAssocID="{227E607C-907A-4C9F-8567-C7EC825A856B}" presName="accent_7" presStyleCnt="0"/>
      <dgm:spPr/>
    </dgm:pt>
    <dgm:pt modelId="{14D9F028-6296-4B63-AF38-EEE5580EDBA0}" type="pres">
      <dgm:prSet presAssocID="{227E607C-907A-4C9F-8567-C7EC825A856B}" presName="accentRepeatNode" presStyleLbl="solidFgAcc1" presStyleIdx="6"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Lst>
  <dgm:cxnLst>
    <dgm:cxn modelId="{C518281C-D961-4E2C-B696-64727A85A537}" type="presOf" srcId="{7FB9AB35-1486-4DE0-B4D1-1EFB15EB1B4E}" destId="{55687D5F-EA30-494F-88CA-07827AC7EC6D}" srcOrd="0" destOrd="0" presId="urn:microsoft.com/office/officeart/2008/layout/VerticalCurvedList"/>
    <dgm:cxn modelId="{F1655722-0450-4B0D-8CBB-D430483B4E24}" type="presOf" srcId="{F67FDBF3-C226-4262-8DA4-E838B18CE024}" destId="{0030FD2D-74EB-491C-AAE4-4D2783AA9FB0}" srcOrd="0" destOrd="0" presId="urn:microsoft.com/office/officeart/2008/layout/VerticalCurvedList"/>
    <dgm:cxn modelId="{9F0EA42E-82DD-4F38-A515-FA617046D3D5}" srcId="{F67FDBF3-C226-4262-8DA4-E838B18CE024}" destId="{12356D3A-FE98-40A5-84D9-50BA2E8295FC}" srcOrd="4" destOrd="0" parTransId="{F413F364-EFF4-4667-834B-B7186FEC2B73}" sibTransId="{53196F91-C6C4-45B3-8802-068E04150262}"/>
    <dgm:cxn modelId="{172F7633-D61C-453D-94E6-71D4D1F65132}" type="presOf" srcId="{813093D5-FEF0-4DAE-B9DB-85483E780B58}" destId="{7589B489-E644-4C85-A02D-7A0E04551F40}" srcOrd="0" destOrd="0" presId="urn:microsoft.com/office/officeart/2008/layout/VerticalCurvedList"/>
    <dgm:cxn modelId="{BE942141-290B-46F5-A112-4068EC490208}" type="presOf" srcId="{227E607C-907A-4C9F-8567-C7EC825A856B}" destId="{B95F41D3-C17C-431B-ABA5-BD637010CBED}" srcOrd="0" destOrd="0" presId="urn:microsoft.com/office/officeart/2008/layout/VerticalCurvedList"/>
    <dgm:cxn modelId="{CB33AA62-C870-4852-803A-2AA1A5E1AB0E}" srcId="{F67FDBF3-C226-4262-8DA4-E838B18CE024}" destId="{227E607C-907A-4C9F-8567-C7EC825A856B}" srcOrd="6" destOrd="0" parTransId="{D4578CBF-589B-41A2-B1A3-CB31995BE491}" sibTransId="{2B4099E1-317E-43A2-81C6-BEFE3D10E0F2}"/>
    <dgm:cxn modelId="{B20B236C-AF5D-4080-B002-02E881D2202B}" type="presOf" srcId="{12356D3A-FE98-40A5-84D9-50BA2E8295FC}" destId="{4777D190-DD4F-4CCD-9DCE-0152DB2AED5E}" srcOrd="0" destOrd="0" presId="urn:microsoft.com/office/officeart/2008/layout/VerticalCurvedList"/>
    <dgm:cxn modelId="{47AE5674-A5E4-45B0-8A33-9192E1AF3174}" srcId="{F67FDBF3-C226-4262-8DA4-E838B18CE024}" destId="{E5E2691A-FB13-4626-81FC-29AF6E7DCA72}" srcOrd="5" destOrd="0" parTransId="{3675D07F-E487-4F72-BB34-2628C54EDB69}" sibTransId="{4E4E5C2A-1103-4050-B538-0121030959F3}"/>
    <dgm:cxn modelId="{D83E6978-4EBD-4DFA-9F8A-62047DF90C31}" type="presOf" srcId="{E5E2691A-FB13-4626-81FC-29AF6E7DCA72}" destId="{5EFC5029-FB79-4CE4-8FDA-B2EB39CA7AE9}" srcOrd="0" destOrd="0" presId="urn:microsoft.com/office/officeart/2008/layout/VerticalCurvedList"/>
    <dgm:cxn modelId="{5270978F-6C72-4AB1-8868-91D20F990B9D}" type="presOf" srcId="{2A76F95B-AEAA-4587-96E0-51535524996A}" destId="{6EE3AB36-19F4-4811-96B8-D67E43BBCD31}" srcOrd="0" destOrd="0" presId="urn:microsoft.com/office/officeart/2008/layout/VerticalCurvedList"/>
    <dgm:cxn modelId="{01FFC990-CBC7-4DF5-8825-AD2616390789}" type="presOf" srcId="{CC60A01A-CB28-4EED-B8EF-40B9D2AC121C}" destId="{65F336AE-A0C9-4E51-AA29-4E9351FC402C}" srcOrd="0" destOrd="0" presId="urn:microsoft.com/office/officeart/2008/layout/VerticalCurvedList"/>
    <dgm:cxn modelId="{0DF8D09B-CC46-4267-B1E1-92D32C4F7208}" srcId="{F67FDBF3-C226-4262-8DA4-E838B18CE024}" destId="{813093D5-FEF0-4DAE-B9DB-85483E780B58}" srcOrd="3" destOrd="0" parTransId="{CFED1F54-5A84-4D13-8677-6CBD92D368BC}" sibTransId="{5BAABCCB-3639-4AFD-8F23-FBD7608B7B6A}"/>
    <dgm:cxn modelId="{0E2687A4-6310-4726-9538-60EE9E6A588A}" type="presOf" srcId="{F05C0AF3-3480-4A97-9A0D-BDF83B4EC5F1}" destId="{94979F49-971C-4B34-9277-6303778D4910}" srcOrd="0" destOrd="0" presId="urn:microsoft.com/office/officeart/2008/layout/VerticalCurvedList"/>
    <dgm:cxn modelId="{DB8386E8-2F6A-4104-80EC-845A50982686}" srcId="{F67FDBF3-C226-4262-8DA4-E838B18CE024}" destId="{7FB9AB35-1486-4DE0-B4D1-1EFB15EB1B4E}" srcOrd="0" destOrd="0" parTransId="{4BA9A66D-F2D3-4AA2-983C-963031F86D38}" sibTransId="{F05C0AF3-3480-4A97-9A0D-BDF83B4EC5F1}"/>
    <dgm:cxn modelId="{9EAC26FA-102A-4DD3-9DF5-A4C0E51F2FCD}" srcId="{F67FDBF3-C226-4262-8DA4-E838B18CE024}" destId="{CC60A01A-CB28-4EED-B8EF-40B9D2AC121C}" srcOrd="1" destOrd="0" parTransId="{A4E29245-AF1F-4203-AA7F-46C24A8189E8}" sibTransId="{DD374DC8-B1D0-4E6B-A722-C193422167BA}"/>
    <dgm:cxn modelId="{F995F5FF-FC2E-430F-AE6F-E407214B07BD}" srcId="{F67FDBF3-C226-4262-8DA4-E838B18CE024}" destId="{2A76F95B-AEAA-4587-96E0-51535524996A}" srcOrd="2" destOrd="0" parTransId="{A8EF3141-4208-4E63-BEE9-EEB19639CD82}" sibTransId="{18842FC4-E193-4F51-9A91-989EBAD1D757}"/>
    <dgm:cxn modelId="{2ACB6454-21B1-4338-837E-1045C8A47C24}" type="presParOf" srcId="{0030FD2D-74EB-491C-AAE4-4D2783AA9FB0}" destId="{E71CCBC1-B588-4B71-AF9E-B376203BAC98}" srcOrd="0" destOrd="0" presId="urn:microsoft.com/office/officeart/2008/layout/VerticalCurvedList"/>
    <dgm:cxn modelId="{51509836-5B42-48E9-AE91-F07A272FE170}" type="presParOf" srcId="{E71CCBC1-B588-4B71-AF9E-B376203BAC98}" destId="{AF87B321-DEC6-4721-B42B-03B88F479126}" srcOrd="0" destOrd="0" presId="urn:microsoft.com/office/officeart/2008/layout/VerticalCurvedList"/>
    <dgm:cxn modelId="{3255FE7A-0B2D-4459-B727-92E7D87032D8}" type="presParOf" srcId="{AF87B321-DEC6-4721-B42B-03B88F479126}" destId="{647BC47E-C9CF-4571-AF60-5D4599AEB170}" srcOrd="0" destOrd="0" presId="urn:microsoft.com/office/officeart/2008/layout/VerticalCurvedList"/>
    <dgm:cxn modelId="{9359C426-54F1-49F8-A5DB-2F54B4F77F18}" type="presParOf" srcId="{AF87B321-DEC6-4721-B42B-03B88F479126}" destId="{94979F49-971C-4B34-9277-6303778D4910}" srcOrd="1" destOrd="0" presId="urn:microsoft.com/office/officeart/2008/layout/VerticalCurvedList"/>
    <dgm:cxn modelId="{D2745506-411E-46A7-BC7A-CBC57FCA11C9}" type="presParOf" srcId="{AF87B321-DEC6-4721-B42B-03B88F479126}" destId="{D95F4886-EC5E-42E2-8721-09BBA1F8A694}" srcOrd="2" destOrd="0" presId="urn:microsoft.com/office/officeart/2008/layout/VerticalCurvedList"/>
    <dgm:cxn modelId="{99F4172B-CD7A-48FB-94C3-EA456BDC9C95}" type="presParOf" srcId="{AF87B321-DEC6-4721-B42B-03B88F479126}" destId="{408DFFA7-A111-4B8E-B257-A1CEA63114D1}" srcOrd="3" destOrd="0" presId="urn:microsoft.com/office/officeart/2008/layout/VerticalCurvedList"/>
    <dgm:cxn modelId="{D213A9E0-FC5F-452F-A5EA-3A9121A34A69}" type="presParOf" srcId="{E71CCBC1-B588-4B71-AF9E-B376203BAC98}" destId="{55687D5F-EA30-494F-88CA-07827AC7EC6D}" srcOrd="1" destOrd="0" presId="urn:microsoft.com/office/officeart/2008/layout/VerticalCurvedList"/>
    <dgm:cxn modelId="{3B201642-579D-4E6C-93D1-E41EEDBE8DD3}" type="presParOf" srcId="{E71CCBC1-B588-4B71-AF9E-B376203BAC98}" destId="{C20FE0CF-B030-48C8-BD9F-B83AEA92C8A1}" srcOrd="2" destOrd="0" presId="urn:microsoft.com/office/officeart/2008/layout/VerticalCurvedList"/>
    <dgm:cxn modelId="{F61327A6-F1D1-4213-83A8-149393F942CD}" type="presParOf" srcId="{C20FE0CF-B030-48C8-BD9F-B83AEA92C8A1}" destId="{82E4DC28-4EE1-4C8C-ABC5-22FA8D49C60D}" srcOrd="0" destOrd="0" presId="urn:microsoft.com/office/officeart/2008/layout/VerticalCurvedList"/>
    <dgm:cxn modelId="{0F294008-F2F3-4811-BFAD-52E3A8395485}" type="presParOf" srcId="{E71CCBC1-B588-4B71-AF9E-B376203BAC98}" destId="{65F336AE-A0C9-4E51-AA29-4E9351FC402C}" srcOrd="3" destOrd="0" presId="urn:microsoft.com/office/officeart/2008/layout/VerticalCurvedList"/>
    <dgm:cxn modelId="{0A615AAF-4122-48F4-B9E7-99AC2FDC9158}" type="presParOf" srcId="{E71CCBC1-B588-4B71-AF9E-B376203BAC98}" destId="{6297BE0D-75FC-49C2-A731-FC1400AF4734}" srcOrd="4" destOrd="0" presId="urn:microsoft.com/office/officeart/2008/layout/VerticalCurvedList"/>
    <dgm:cxn modelId="{F2BE9CA7-2D0E-453C-9D9A-37274CAA400C}" type="presParOf" srcId="{6297BE0D-75FC-49C2-A731-FC1400AF4734}" destId="{639BB8E9-E0BB-4C2C-BD8B-BE421A361FDA}" srcOrd="0" destOrd="0" presId="urn:microsoft.com/office/officeart/2008/layout/VerticalCurvedList"/>
    <dgm:cxn modelId="{6321BDB3-3D75-4AEA-B32E-285E58EBFD82}" type="presParOf" srcId="{E71CCBC1-B588-4B71-AF9E-B376203BAC98}" destId="{6EE3AB36-19F4-4811-96B8-D67E43BBCD31}" srcOrd="5" destOrd="0" presId="urn:microsoft.com/office/officeart/2008/layout/VerticalCurvedList"/>
    <dgm:cxn modelId="{88A43096-EF70-4C96-A675-D0B09FE9D771}" type="presParOf" srcId="{E71CCBC1-B588-4B71-AF9E-B376203BAC98}" destId="{EA9F71E7-7277-40D3-B4E3-C2D53DCCECE5}" srcOrd="6" destOrd="0" presId="urn:microsoft.com/office/officeart/2008/layout/VerticalCurvedList"/>
    <dgm:cxn modelId="{BBAAA81C-9417-4CA7-AC03-CBD9180810EC}" type="presParOf" srcId="{EA9F71E7-7277-40D3-B4E3-C2D53DCCECE5}" destId="{BAB59564-0012-46C7-A3D3-7F22BE15292B}" srcOrd="0" destOrd="0" presId="urn:microsoft.com/office/officeart/2008/layout/VerticalCurvedList"/>
    <dgm:cxn modelId="{242E1554-E90D-4DEE-A30C-77D968808459}" type="presParOf" srcId="{E71CCBC1-B588-4B71-AF9E-B376203BAC98}" destId="{7589B489-E644-4C85-A02D-7A0E04551F40}" srcOrd="7" destOrd="0" presId="urn:microsoft.com/office/officeart/2008/layout/VerticalCurvedList"/>
    <dgm:cxn modelId="{2BF38901-CA4C-4121-BDC6-FF55719D6A3C}" type="presParOf" srcId="{E71CCBC1-B588-4B71-AF9E-B376203BAC98}" destId="{1E7BFD3E-F354-4ACA-9D23-CD8BA0DB4B8A}" srcOrd="8" destOrd="0" presId="urn:microsoft.com/office/officeart/2008/layout/VerticalCurvedList"/>
    <dgm:cxn modelId="{0267FA99-D629-43E9-9688-582FDB30E6C0}" type="presParOf" srcId="{1E7BFD3E-F354-4ACA-9D23-CD8BA0DB4B8A}" destId="{69580C08-2090-4F91-A5A0-80B047E4BE74}" srcOrd="0" destOrd="0" presId="urn:microsoft.com/office/officeart/2008/layout/VerticalCurvedList"/>
    <dgm:cxn modelId="{AED7E12A-FC2B-4753-BCB0-AAE65DA68D03}" type="presParOf" srcId="{E71CCBC1-B588-4B71-AF9E-B376203BAC98}" destId="{4777D190-DD4F-4CCD-9DCE-0152DB2AED5E}" srcOrd="9" destOrd="0" presId="urn:microsoft.com/office/officeart/2008/layout/VerticalCurvedList"/>
    <dgm:cxn modelId="{93B6C750-B5A1-452F-81E4-15D0606FCCE4}" type="presParOf" srcId="{E71CCBC1-B588-4B71-AF9E-B376203BAC98}" destId="{BEE7E69A-5916-42CF-95B5-90D2D95C0D0A}" srcOrd="10" destOrd="0" presId="urn:microsoft.com/office/officeart/2008/layout/VerticalCurvedList"/>
    <dgm:cxn modelId="{076FB4A0-3284-4FA7-943C-E06A0A344838}" type="presParOf" srcId="{BEE7E69A-5916-42CF-95B5-90D2D95C0D0A}" destId="{35B482AE-87DE-472F-B61C-DCAB61987CB0}" srcOrd="0" destOrd="0" presId="urn:microsoft.com/office/officeart/2008/layout/VerticalCurvedList"/>
    <dgm:cxn modelId="{FE285C26-A99B-4A31-B1E5-4E40A3D813F4}" type="presParOf" srcId="{E71CCBC1-B588-4B71-AF9E-B376203BAC98}" destId="{5EFC5029-FB79-4CE4-8FDA-B2EB39CA7AE9}" srcOrd="11" destOrd="0" presId="urn:microsoft.com/office/officeart/2008/layout/VerticalCurvedList"/>
    <dgm:cxn modelId="{3C2E3B32-455A-48F5-AA95-62BFAD4AE805}" type="presParOf" srcId="{E71CCBC1-B588-4B71-AF9E-B376203BAC98}" destId="{C0D85801-ECBA-4BCB-8FF6-851D4845BB4E}" srcOrd="12" destOrd="0" presId="urn:microsoft.com/office/officeart/2008/layout/VerticalCurvedList"/>
    <dgm:cxn modelId="{6BE774D7-014D-4CB4-97EF-B150B51DCF60}" type="presParOf" srcId="{C0D85801-ECBA-4BCB-8FF6-851D4845BB4E}" destId="{51D7247F-037E-4E76-AEE8-1AF6015F316B}" srcOrd="0" destOrd="0" presId="urn:microsoft.com/office/officeart/2008/layout/VerticalCurvedList"/>
    <dgm:cxn modelId="{F4A1F86D-4977-453C-90C3-A025BCCB0BFD}" type="presParOf" srcId="{E71CCBC1-B588-4B71-AF9E-B376203BAC98}" destId="{B95F41D3-C17C-431B-ABA5-BD637010CBED}" srcOrd="13" destOrd="0" presId="urn:microsoft.com/office/officeart/2008/layout/VerticalCurvedList"/>
    <dgm:cxn modelId="{D1F13603-5962-4A78-AC82-A84DBD64F36C}" type="presParOf" srcId="{E71CCBC1-B588-4B71-AF9E-B376203BAC98}" destId="{FDC58C99-7846-4BAB-9D19-C6EDF3368D60}" srcOrd="14" destOrd="0" presId="urn:microsoft.com/office/officeart/2008/layout/VerticalCurvedList"/>
    <dgm:cxn modelId="{FAAE5C6A-FDAA-4F1F-9C36-064D3381E961}" type="presParOf" srcId="{FDC58C99-7846-4BAB-9D19-C6EDF3368D60}" destId="{14D9F028-6296-4B63-AF38-EEE5580EDBA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7FDBF3-C226-4262-8DA4-E838B18CE0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S"/>
        </a:p>
      </dgm:t>
    </dgm:pt>
    <dgm:pt modelId="{7FB9AB35-1486-4DE0-B4D1-1EFB15EB1B4E}">
      <dgm:prSet phldrT="[Texto]"/>
      <dgm:spPr>
        <a:solidFill>
          <a:schemeClr val="tx2">
            <a:lumMod val="90000"/>
            <a:lumOff val="10000"/>
          </a:schemeClr>
        </a:solidFill>
      </dgm:spPr>
      <dgm:t>
        <a:bodyPr/>
        <a:lstStyle/>
        <a:p>
          <a:r>
            <a:rPr lang="es-ES" dirty="0"/>
            <a:t>Definir el rol digital que queremos desarrollar en la empresa.</a:t>
          </a:r>
        </a:p>
      </dgm:t>
    </dgm:pt>
    <dgm:pt modelId="{4BA9A66D-F2D3-4AA2-983C-963031F86D38}" type="parTrans" cxnId="{DB8386E8-2F6A-4104-80EC-845A50982686}">
      <dgm:prSet/>
      <dgm:spPr/>
      <dgm:t>
        <a:bodyPr/>
        <a:lstStyle/>
        <a:p>
          <a:endParaRPr lang="es-ES"/>
        </a:p>
      </dgm:t>
    </dgm:pt>
    <dgm:pt modelId="{F05C0AF3-3480-4A97-9A0D-BDF83B4EC5F1}" type="sibTrans" cxnId="{DB8386E8-2F6A-4104-80EC-845A50982686}">
      <dgm:prSet/>
      <dgm:spPr/>
      <dgm:t>
        <a:bodyPr/>
        <a:lstStyle/>
        <a:p>
          <a:endParaRPr lang="es-ES"/>
        </a:p>
      </dgm:t>
    </dgm:pt>
    <dgm:pt modelId="{2A76F95B-AEAA-4587-96E0-51535524996A}">
      <dgm:prSet phldrT="[Texto]"/>
      <dgm:spPr>
        <a:solidFill>
          <a:schemeClr val="tx2">
            <a:lumMod val="90000"/>
            <a:lumOff val="10000"/>
          </a:schemeClr>
        </a:solidFill>
      </dgm:spPr>
      <dgm:t>
        <a:bodyPr/>
        <a:lstStyle/>
        <a:p>
          <a:r>
            <a:rPr lang="es-ES" dirty="0"/>
            <a:t>Sentar las bases de la estrategia Social Media.</a:t>
          </a:r>
        </a:p>
      </dgm:t>
    </dgm:pt>
    <dgm:pt modelId="{A8EF3141-4208-4E63-BEE9-EEB19639CD82}" type="parTrans" cxnId="{F995F5FF-FC2E-430F-AE6F-E407214B07BD}">
      <dgm:prSet/>
      <dgm:spPr/>
      <dgm:t>
        <a:bodyPr/>
        <a:lstStyle/>
        <a:p>
          <a:endParaRPr lang="es-ES"/>
        </a:p>
      </dgm:t>
    </dgm:pt>
    <dgm:pt modelId="{18842FC4-E193-4F51-9A91-989EBAD1D757}" type="sibTrans" cxnId="{F995F5FF-FC2E-430F-AE6F-E407214B07BD}">
      <dgm:prSet/>
      <dgm:spPr/>
      <dgm:t>
        <a:bodyPr/>
        <a:lstStyle/>
        <a:p>
          <a:endParaRPr lang="es-ES"/>
        </a:p>
      </dgm:t>
    </dgm:pt>
    <dgm:pt modelId="{813093D5-FEF0-4DAE-B9DB-85483E780B58}">
      <dgm:prSet/>
      <dgm:spPr>
        <a:solidFill>
          <a:schemeClr val="tx2">
            <a:lumMod val="90000"/>
            <a:lumOff val="10000"/>
          </a:schemeClr>
        </a:solidFill>
      </dgm:spPr>
      <dgm:t>
        <a:bodyPr/>
        <a:lstStyle/>
        <a:p>
          <a:r>
            <a:rPr lang="es-ES" dirty="0"/>
            <a:t>Planificar los contenidos para los distintos canales.</a:t>
          </a:r>
        </a:p>
      </dgm:t>
    </dgm:pt>
    <dgm:pt modelId="{CFED1F54-5A84-4D13-8677-6CBD92D368BC}" type="parTrans" cxnId="{0DF8D09B-CC46-4267-B1E1-92D32C4F7208}">
      <dgm:prSet/>
      <dgm:spPr/>
      <dgm:t>
        <a:bodyPr/>
        <a:lstStyle/>
        <a:p>
          <a:endParaRPr lang="es-ES"/>
        </a:p>
      </dgm:t>
    </dgm:pt>
    <dgm:pt modelId="{5BAABCCB-3639-4AFD-8F23-FBD7608B7B6A}" type="sibTrans" cxnId="{0DF8D09B-CC46-4267-B1E1-92D32C4F7208}">
      <dgm:prSet/>
      <dgm:spPr/>
      <dgm:t>
        <a:bodyPr/>
        <a:lstStyle/>
        <a:p>
          <a:endParaRPr lang="es-ES"/>
        </a:p>
      </dgm:t>
    </dgm:pt>
    <dgm:pt modelId="{12356D3A-FE98-40A5-84D9-50BA2E8295FC}">
      <dgm:prSet/>
      <dgm:spPr>
        <a:solidFill>
          <a:schemeClr val="tx2">
            <a:lumMod val="90000"/>
            <a:lumOff val="10000"/>
          </a:schemeClr>
        </a:solidFill>
      </dgm:spPr>
      <dgm:t>
        <a:bodyPr/>
        <a:lstStyle/>
        <a:p>
          <a:r>
            <a:rPr lang="es-ES" dirty="0"/>
            <a:t>Analizar la web de la empresa.</a:t>
          </a:r>
        </a:p>
      </dgm:t>
    </dgm:pt>
    <dgm:pt modelId="{F413F364-EFF4-4667-834B-B7186FEC2B73}" type="parTrans" cxnId="{9F0EA42E-82DD-4F38-A515-FA617046D3D5}">
      <dgm:prSet/>
      <dgm:spPr/>
      <dgm:t>
        <a:bodyPr/>
        <a:lstStyle/>
        <a:p>
          <a:endParaRPr lang="es-ES"/>
        </a:p>
      </dgm:t>
    </dgm:pt>
    <dgm:pt modelId="{53196F91-C6C4-45B3-8802-068E04150262}" type="sibTrans" cxnId="{9F0EA42E-82DD-4F38-A515-FA617046D3D5}">
      <dgm:prSet/>
      <dgm:spPr/>
      <dgm:t>
        <a:bodyPr/>
        <a:lstStyle/>
        <a:p>
          <a:endParaRPr lang="es-ES"/>
        </a:p>
      </dgm:t>
    </dgm:pt>
    <dgm:pt modelId="{E5E2691A-FB13-4626-81FC-29AF6E7DCA72}">
      <dgm:prSet/>
      <dgm:spPr>
        <a:solidFill>
          <a:schemeClr val="tx2">
            <a:lumMod val="90000"/>
            <a:lumOff val="10000"/>
          </a:schemeClr>
        </a:solidFill>
      </dgm:spPr>
      <dgm:t>
        <a:bodyPr/>
        <a:lstStyle/>
        <a:p>
          <a:r>
            <a:rPr lang="es-ES" dirty="0"/>
            <a:t>Elegir las herramientas de métrica que se van a usar.</a:t>
          </a:r>
        </a:p>
      </dgm:t>
    </dgm:pt>
    <dgm:pt modelId="{3675D07F-E487-4F72-BB34-2628C54EDB69}" type="parTrans" cxnId="{47AE5674-A5E4-45B0-8A33-9192E1AF3174}">
      <dgm:prSet/>
      <dgm:spPr/>
      <dgm:t>
        <a:bodyPr/>
        <a:lstStyle/>
        <a:p>
          <a:endParaRPr lang="es-ES"/>
        </a:p>
      </dgm:t>
    </dgm:pt>
    <dgm:pt modelId="{4E4E5C2A-1103-4050-B538-0121030959F3}" type="sibTrans" cxnId="{47AE5674-A5E4-45B0-8A33-9192E1AF3174}">
      <dgm:prSet/>
      <dgm:spPr/>
      <dgm:t>
        <a:bodyPr/>
        <a:lstStyle/>
        <a:p>
          <a:endParaRPr lang="es-ES"/>
        </a:p>
      </dgm:t>
    </dgm:pt>
    <dgm:pt modelId="{227E607C-907A-4C9F-8567-C7EC825A856B}">
      <dgm:prSet/>
      <dgm:spPr>
        <a:solidFill>
          <a:schemeClr val="tx2">
            <a:lumMod val="90000"/>
            <a:lumOff val="10000"/>
          </a:schemeClr>
        </a:solidFill>
      </dgm:spPr>
      <dgm:t>
        <a:bodyPr/>
        <a:lstStyle/>
        <a:p>
          <a:r>
            <a:rPr lang="es-ES" dirty="0"/>
            <a:t>Elabora los presupuestos y conforma un </a:t>
          </a:r>
          <a:r>
            <a:rPr lang="es-ES" b="0" dirty="0"/>
            <a:t>protocolo de crisis.</a:t>
          </a:r>
        </a:p>
      </dgm:t>
    </dgm:pt>
    <dgm:pt modelId="{D4578CBF-589B-41A2-B1A3-CB31995BE491}" type="parTrans" cxnId="{CB33AA62-C870-4852-803A-2AA1A5E1AB0E}">
      <dgm:prSet/>
      <dgm:spPr/>
      <dgm:t>
        <a:bodyPr/>
        <a:lstStyle/>
        <a:p>
          <a:endParaRPr lang="es-ES"/>
        </a:p>
      </dgm:t>
    </dgm:pt>
    <dgm:pt modelId="{2B4099E1-317E-43A2-81C6-BEFE3D10E0F2}" type="sibTrans" cxnId="{CB33AA62-C870-4852-803A-2AA1A5E1AB0E}">
      <dgm:prSet/>
      <dgm:spPr/>
      <dgm:t>
        <a:bodyPr/>
        <a:lstStyle/>
        <a:p>
          <a:endParaRPr lang="es-ES"/>
        </a:p>
      </dgm:t>
    </dgm:pt>
    <dgm:pt modelId="{CC60A01A-CB28-4EED-B8EF-40B9D2AC121C}">
      <dgm:prSet phldrT="[Texto]"/>
      <dgm:spPr>
        <a:solidFill>
          <a:schemeClr val="tx2">
            <a:lumMod val="90000"/>
            <a:lumOff val="10000"/>
          </a:schemeClr>
        </a:solidFill>
      </dgm:spPr>
      <dgm:t>
        <a:bodyPr/>
        <a:lstStyle/>
        <a:p>
          <a:r>
            <a:rPr lang="es-ES" dirty="0"/>
            <a:t>Investigar la presencia de la marca en el mundo online.</a:t>
          </a:r>
        </a:p>
      </dgm:t>
    </dgm:pt>
    <dgm:pt modelId="{DD374DC8-B1D0-4E6B-A722-C193422167BA}" type="sibTrans" cxnId="{9EAC26FA-102A-4DD3-9DF5-A4C0E51F2FCD}">
      <dgm:prSet/>
      <dgm:spPr/>
      <dgm:t>
        <a:bodyPr/>
        <a:lstStyle/>
        <a:p>
          <a:endParaRPr lang="es-ES"/>
        </a:p>
      </dgm:t>
    </dgm:pt>
    <dgm:pt modelId="{A4E29245-AF1F-4203-AA7F-46C24A8189E8}" type="parTrans" cxnId="{9EAC26FA-102A-4DD3-9DF5-A4C0E51F2FCD}">
      <dgm:prSet/>
      <dgm:spPr/>
      <dgm:t>
        <a:bodyPr/>
        <a:lstStyle/>
        <a:p>
          <a:endParaRPr lang="es-ES"/>
        </a:p>
      </dgm:t>
    </dgm:pt>
    <dgm:pt modelId="{0030FD2D-74EB-491C-AAE4-4D2783AA9FB0}" type="pres">
      <dgm:prSet presAssocID="{F67FDBF3-C226-4262-8DA4-E838B18CE024}" presName="Name0" presStyleCnt="0">
        <dgm:presLayoutVars>
          <dgm:chMax val="7"/>
          <dgm:chPref val="7"/>
          <dgm:dir/>
        </dgm:presLayoutVars>
      </dgm:prSet>
      <dgm:spPr/>
    </dgm:pt>
    <dgm:pt modelId="{E71CCBC1-B588-4B71-AF9E-B376203BAC98}" type="pres">
      <dgm:prSet presAssocID="{F67FDBF3-C226-4262-8DA4-E838B18CE024}" presName="Name1" presStyleCnt="0"/>
      <dgm:spPr/>
    </dgm:pt>
    <dgm:pt modelId="{AF87B321-DEC6-4721-B42B-03B88F479126}" type="pres">
      <dgm:prSet presAssocID="{F67FDBF3-C226-4262-8DA4-E838B18CE024}" presName="cycle" presStyleCnt="0"/>
      <dgm:spPr/>
    </dgm:pt>
    <dgm:pt modelId="{647BC47E-C9CF-4571-AF60-5D4599AEB170}" type="pres">
      <dgm:prSet presAssocID="{F67FDBF3-C226-4262-8DA4-E838B18CE024}" presName="srcNode" presStyleLbl="node1" presStyleIdx="0" presStyleCnt="7"/>
      <dgm:spPr/>
    </dgm:pt>
    <dgm:pt modelId="{94979F49-971C-4B34-9277-6303778D4910}" type="pres">
      <dgm:prSet presAssocID="{F67FDBF3-C226-4262-8DA4-E838B18CE024}" presName="conn" presStyleLbl="parChTrans1D2" presStyleIdx="0" presStyleCnt="1"/>
      <dgm:spPr/>
    </dgm:pt>
    <dgm:pt modelId="{D95F4886-EC5E-42E2-8721-09BBA1F8A694}" type="pres">
      <dgm:prSet presAssocID="{F67FDBF3-C226-4262-8DA4-E838B18CE024}" presName="extraNode" presStyleLbl="node1" presStyleIdx="0" presStyleCnt="7"/>
      <dgm:spPr/>
    </dgm:pt>
    <dgm:pt modelId="{408DFFA7-A111-4B8E-B257-A1CEA63114D1}" type="pres">
      <dgm:prSet presAssocID="{F67FDBF3-C226-4262-8DA4-E838B18CE024}" presName="dstNode" presStyleLbl="node1" presStyleIdx="0" presStyleCnt="7"/>
      <dgm:spPr/>
    </dgm:pt>
    <dgm:pt modelId="{55687D5F-EA30-494F-88CA-07827AC7EC6D}" type="pres">
      <dgm:prSet presAssocID="{7FB9AB35-1486-4DE0-B4D1-1EFB15EB1B4E}" presName="text_1" presStyleLbl="node1" presStyleIdx="0" presStyleCnt="7">
        <dgm:presLayoutVars>
          <dgm:bulletEnabled val="1"/>
        </dgm:presLayoutVars>
      </dgm:prSet>
      <dgm:spPr/>
    </dgm:pt>
    <dgm:pt modelId="{C20FE0CF-B030-48C8-BD9F-B83AEA92C8A1}" type="pres">
      <dgm:prSet presAssocID="{7FB9AB35-1486-4DE0-B4D1-1EFB15EB1B4E}" presName="accent_1" presStyleCnt="0"/>
      <dgm:spPr/>
    </dgm:pt>
    <dgm:pt modelId="{82E4DC28-4EE1-4C8C-ABC5-22FA8D49C60D}" type="pres">
      <dgm:prSet presAssocID="{7FB9AB35-1486-4DE0-B4D1-1EFB15EB1B4E}" presName="accentRepeatNode" presStyleLbl="solidFgAcc1" presStyleIdx="0"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5F336AE-A0C9-4E51-AA29-4E9351FC402C}" type="pres">
      <dgm:prSet presAssocID="{CC60A01A-CB28-4EED-B8EF-40B9D2AC121C}" presName="text_2" presStyleLbl="node1" presStyleIdx="1" presStyleCnt="7" custLinFactNeighborX="184">
        <dgm:presLayoutVars>
          <dgm:bulletEnabled val="1"/>
        </dgm:presLayoutVars>
      </dgm:prSet>
      <dgm:spPr/>
    </dgm:pt>
    <dgm:pt modelId="{6297BE0D-75FC-49C2-A731-FC1400AF4734}" type="pres">
      <dgm:prSet presAssocID="{CC60A01A-CB28-4EED-B8EF-40B9D2AC121C}" presName="accent_2" presStyleCnt="0"/>
      <dgm:spPr/>
    </dgm:pt>
    <dgm:pt modelId="{639BB8E9-E0BB-4C2C-BD8B-BE421A361FDA}" type="pres">
      <dgm:prSet presAssocID="{CC60A01A-CB28-4EED-B8EF-40B9D2AC121C}" presName="accentRepeatNode" presStyleLbl="solidFgAcc1" presStyleIdx="1"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6EE3AB36-19F4-4811-96B8-D67E43BBCD31}" type="pres">
      <dgm:prSet presAssocID="{2A76F95B-AEAA-4587-96E0-51535524996A}" presName="text_3" presStyleLbl="node1" presStyleIdx="2" presStyleCnt="7">
        <dgm:presLayoutVars>
          <dgm:bulletEnabled val="1"/>
        </dgm:presLayoutVars>
      </dgm:prSet>
      <dgm:spPr/>
    </dgm:pt>
    <dgm:pt modelId="{EA9F71E7-7277-40D3-B4E3-C2D53DCCECE5}" type="pres">
      <dgm:prSet presAssocID="{2A76F95B-AEAA-4587-96E0-51535524996A}" presName="accent_3" presStyleCnt="0"/>
      <dgm:spPr/>
    </dgm:pt>
    <dgm:pt modelId="{BAB59564-0012-46C7-A3D3-7F22BE15292B}" type="pres">
      <dgm:prSet presAssocID="{2A76F95B-AEAA-4587-96E0-51535524996A}" presName="accentRepeatNode" presStyleLbl="solidFgAcc1" presStyleIdx="2"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7589B489-E644-4C85-A02D-7A0E04551F40}" type="pres">
      <dgm:prSet presAssocID="{813093D5-FEF0-4DAE-B9DB-85483E780B58}" presName="text_4" presStyleLbl="node1" presStyleIdx="3" presStyleCnt="7">
        <dgm:presLayoutVars>
          <dgm:bulletEnabled val="1"/>
        </dgm:presLayoutVars>
      </dgm:prSet>
      <dgm:spPr/>
    </dgm:pt>
    <dgm:pt modelId="{1E7BFD3E-F354-4ACA-9D23-CD8BA0DB4B8A}" type="pres">
      <dgm:prSet presAssocID="{813093D5-FEF0-4DAE-B9DB-85483E780B58}" presName="accent_4" presStyleCnt="0"/>
      <dgm:spPr/>
    </dgm:pt>
    <dgm:pt modelId="{69580C08-2090-4F91-A5A0-80B047E4BE74}" type="pres">
      <dgm:prSet presAssocID="{813093D5-FEF0-4DAE-B9DB-85483E780B58}" presName="accentRepeatNode" presStyleLbl="solidFgAcc1" presStyleIdx="3"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4777D190-DD4F-4CCD-9DCE-0152DB2AED5E}" type="pres">
      <dgm:prSet presAssocID="{12356D3A-FE98-40A5-84D9-50BA2E8295FC}" presName="text_5" presStyleLbl="node1" presStyleIdx="4" presStyleCnt="7">
        <dgm:presLayoutVars>
          <dgm:bulletEnabled val="1"/>
        </dgm:presLayoutVars>
      </dgm:prSet>
      <dgm:spPr/>
    </dgm:pt>
    <dgm:pt modelId="{BEE7E69A-5916-42CF-95B5-90D2D95C0D0A}" type="pres">
      <dgm:prSet presAssocID="{12356D3A-FE98-40A5-84D9-50BA2E8295FC}" presName="accent_5" presStyleCnt="0"/>
      <dgm:spPr/>
    </dgm:pt>
    <dgm:pt modelId="{35B482AE-87DE-472F-B61C-DCAB61987CB0}" type="pres">
      <dgm:prSet presAssocID="{12356D3A-FE98-40A5-84D9-50BA2E8295FC}" presName="accentRepeatNode" presStyleLbl="solidFgAcc1" presStyleIdx="4"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5EFC5029-FB79-4CE4-8FDA-B2EB39CA7AE9}" type="pres">
      <dgm:prSet presAssocID="{E5E2691A-FB13-4626-81FC-29AF6E7DCA72}" presName="text_6" presStyleLbl="node1" presStyleIdx="5" presStyleCnt="7">
        <dgm:presLayoutVars>
          <dgm:bulletEnabled val="1"/>
        </dgm:presLayoutVars>
      </dgm:prSet>
      <dgm:spPr/>
    </dgm:pt>
    <dgm:pt modelId="{C0D85801-ECBA-4BCB-8FF6-851D4845BB4E}" type="pres">
      <dgm:prSet presAssocID="{E5E2691A-FB13-4626-81FC-29AF6E7DCA72}" presName="accent_6" presStyleCnt="0"/>
      <dgm:spPr/>
    </dgm:pt>
    <dgm:pt modelId="{51D7247F-037E-4E76-AEE8-1AF6015F316B}" type="pres">
      <dgm:prSet presAssocID="{E5E2691A-FB13-4626-81FC-29AF6E7DCA72}" presName="accentRepeatNode" presStyleLbl="solidFgAcc1" presStyleIdx="5"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 modelId="{B95F41D3-C17C-431B-ABA5-BD637010CBED}" type="pres">
      <dgm:prSet presAssocID="{227E607C-907A-4C9F-8567-C7EC825A856B}" presName="text_7" presStyleLbl="node1" presStyleIdx="6" presStyleCnt="7">
        <dgm:presLayoutVars>
          <dgm:bulletEnabled val="1"/>
        </dgm:presLayoutVars>
      </dgm:prSet>
      <dgm:spPr/>
    </dgm:pt>
    <dgm:pt modelId="{FDC58C99-7846-4BAB-9D19-C6EDF3368D60}" type="pres">
      <dgm:prSet presAssocID="{227E607C-907A-4C9F-8567-C7EC825A856B}" presName="accent_7" presStyleCnt="0"/>
      <dgm:spPr/>
    </dgm:pt>
    <dgm:pt modelId="{14D9F028-6296-4B63-AF38-EEE5580EDBA0}" type="pres">
      <dgm:prSet presAssocID="{227E607C-907A-4C9F-8567-C7EC825A856B}" presName="accentRepeatNode" presStyleLbl="solidFgAcc1" presStyleIdx="6" presStyleCnt="7"/>
      <dgm:spPr>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dgm:spPr>
    </dgm:pt>
  </dgm:ptLst>
  <dgm:cxnLst>
    <dgm:cxn modelId="{C518281C-D961-4E2C-B696-64727A85A537}" type="presOf" srcId="{7FB9AB35-1486-4DE0-B4D1-1EFB15EB1B4E}" destId="{55687D5F-EA30-494F-88CA-07827AC7EC6D}" srcOrd="0" destOrd="0" presId="urn:microsoft.com/office/officeart/2008/layout/VerticalCurvedList"/>
    <dgm:cxn modelId="{F1655722-0450-4B0D-8CBB-D430483B4E24}" type="presOf" srcId="{F67FDBF3-C226-4262-8DA4-E838B18CE024}" destId="{0030FD2D-74EB-491C-AAE4-4D2783AA9FB0}" srcOrd="0" destOrd="0" presId="urn:microsoft.com/office/officeart/2008/layout/VerticalCurvedList"/>
    <dgm:cxn modelId="{9F0EA42E-82DD-4F38-A515-FA617046D3D5}" srcId="{F67FDBF3-C226-4262-8DA4-E838B18CE024}" destId="{12356D3A-FE98-40A5-84D9-50BA2E8295FC}" srcOrd="4" destOrd="0" parTransId="{F413F364-EFF4-4667-834B-B7186FEC2B73}" sibTransId="{53196F91-C6C4-45B3-8802-068E04150262}"/>
    <dgm:cxn modelId="{172F7633-D61C-453D-94E6-71D4D1F65132}" type="presOf" srcId="{813093D5-FEF0-4DAE-B9DB-85483E780B58}" destId="{7589B489-E644-4C85-A02D-7A0E04551F40}" srcOrd="0" destOrd="0" presId="urn:microsoft.com/office/officeart/2008/layout/VerticalCurvedList"/>
    <dgm:cxn modelId="{BE942141-290B-46F5-A112-4068EC490208}" type="presOf" srcId="{227E607C-907A-4C9F-8567-C7EC825A856B}" destId="{B95F41D3-C17C-431B-ABA5-BD637010CBED}" srcOrd="0" destOrd="0" presId="urn:microsoft.com/office/officeart/2008/layout/VerticalCurvedList"/>
    <dgm:cxn modelId="{CB33AA62-C870-4852-803A-2AA1A5E1AB0E}" srcId="{F67FDBF3-C226-4262-8DA4-E838B18CE024}" destId="{227E607C-907A-4C9F-8567-C7EC825A856B}" srcOrd="6" destOrd="0" parTransId="{D4578CBF-589B-41A2-B1A3-CB31995BE491}" sibTransId="{2B4099E1-317E-43A2-81C6-BEFE3D10E0F2}"/>
    <dgm:cxn modelId="{B20B236C-AF5D-4080-B002-02E881D2202B}" type="presOf" srcId="{12356D3A-FE98-40A5-84D9-50BA2E8295FC}" destId="{4777D190-DD4F-4CCD-9DCE-0152DB2AED5E}" srcOrd="0" destOrd="0" presId="urn:microsoft.com/office/officeart/2008/layout/VerticalCurvedList"/>
    <dgm:cxn modelId="{47AE5674-A5E4-45B0-8A33-9192E1AF3174}" srcId="{F67FDBF3-C226-4262-8DA4-E838B18CE024}" destId="{E5E2691A-FB13-4626-81FC-29AF6E7DCA72}" srcOrd="5" destOrd="0" parTransId="{3675D07F-E487-4F72-BB34-2628C54EDB69}" sibTransId="{4E4E5C2A-1103-4050-B538-0121030959F3}"/>
    <dgm:cxn modelId="{D83E6978-4EBD-4DFA-9F8A-62047DF90C31}" type="presOf" srcId="{E5E2691A-FB13-4626-81FC-29AF6E7DCA72}" destId="{5EFC5029-FB79-4CE4-8FDA-B2EB39CA7AE9}" srcOrd="0" destOrd="0" presId="urn:microsoft.com/office/officeart/2008/layout/VerticalCurvedList"/>
    <dgm:cxn modelId="{5270978F-6C72-4AB1-8868-91D20F990B9D}" type="presOf" srcId="{2A76F95B-AEAA-4587-96E0-51535524996A}" destId="{6EE3AB36-19F4-4811-96B8-D67E43BBCD31}" srcOrd="0" destOrd="0" presId="urn:microsoft.com/office/officeart/2008/layout/VerticalCurvedList"/>
    <dgm:cxn modelId="{01FFC990-CBC7-4DF5-8825-AD2616390789}" type="presOf" srcId="{CC60A01A-CB28-4EED-B8EF-40B9D2AC121C}" destId="{65F336AE-A0C9-4E51-AA29-4E9351FC402C}" srcOrd="0" destOrd="0" presId="urn:microsoft.com/office/officeart/2008/layout/VerticalCurvedList"/>
    <dgm:cxn modelId="{0DF8D09B-CC46-4267-B1E1-92D32C4F7208}" srcId="{F67FDBF3-C226-4262-8DA4-E838B18CE024}" destId="{813093D5-FEF0-4DAE-B9DB-85483E780B58}" srcOrd="3" destOrd="0" parTransId="{CFED1F54-5A84-4D13-8677-6CBD92D368BC}" sibTransId="{5BAABCCB-3639-4AFD-8F23-FBD7608B7B6A}"/>
    <dgm:cxn modelId="{0E2687A4-6310-4726-9538-60EE9E6A588A}" type="presOf" srcId="{F05C0AF3-3480-4A97-9A0D-BDF83B4EC5F1}" destId="{94979F49-971C-4B34-9277-6303778D4910}" srcOrd="0" destOrd="0" presId="urn:microsoft.com/office/officeart/2008/layout/VerticalCurvedList"/>
    <dgm:cxn modelId="{DB8386E8-2F6A-4104-80EC-845A50982686}" srcId="{F67FDBF3-C226-4262-8DA4-E838B18CE024}" destId="{7FB9AB35-1486-4DE0-B4D1-1EFB15EB1B4E}" srcOrd="0" destOrd="0" parTransId="{4BA9A66D-F2D3-4AA2-983C-963031F86D38}" sibTransId="{F05C0AF3-3480-4A97-9A0D-BDF83B4EC5F1}"/>
    <dgm:cxn modelId="{9EAC26FA-102A-4DD3-9DF5-A4C0E51F2FCD}" srcId="{F67FDBF3-C226-4262-8DA4-E838B18CE024}" destId="{CC60A01A-CB28-4EED-B8EF-40B9D2AC121C}" srcOrd="1" destOrd="0" parTransId="{A4E29245-AF1F-4203-AA7F-46C24A8189E8}" sibTransId="{DD374DC8-B1D0-4E6B-A722-C193422167BA}"/>
    <dgm:cxn modelId="{F995F5FF-FC2E-430F-AE6F-E407214B07BD}" srcId="{F67FDBF3-C226-4262-8DA4-E838B18CE024}" destId="{2A76F95B-AEAA-4587-96E0-51535524996A}" srcOrd="2" destOrd="0" parTransId="{A8EF3141-4208-4E63-BEE9-EEB19639CD82}" sibTransId="{18842FC4-E193-4F51-9A91-989EBAD1D757}"/>
    <dgm:cxn modelId="{2ACB6454-21B1-4338-837E-1045C8A47C24}" type="presParOf" srcId="{0030FD2D-74EB-491C-AAE4-4D2783AA9FB0}" destId="{E71CCBC1-B588-4B71-AF9E-B376203BAC98}" srcOrd="0" destOrd="0" presId="urn:microsoft.com/office/officeart/2008/layout/VerticalCurvedList"/>
    <dgm:cxn modelId="{51509836-5B42-48E9-AE91-F07A272FE170}" type="presParOf" srcId="{E71CCBC1-B588-4B71-AF9E-B376203BAC98}" destId="{AF87B321-DEC6-4721-B42B-03B88F479126}" srcOrd="0" destOrd="0" presId="urn:microsoft.com/office/officeart/2008/layout/VerticalCurvedList"/>
    <dgm:cxn modelId="{3255FE7A-0B2D-4459-B727-92E7D87032D8}" type="presParOf" srcId="{AF87B321-DEC6-4721-B42B-03B88F479126}" destId="{647BC47E-C9CF-4571-AF60-5D4599AEB170}" srcOrd="0" destOrd="0" presId="urn:microsoft.com/office/officeart/2008/layout/VerticalCurvedList"/>
    <dgm:cxn modelId="{9359C426-54F1-49F8-A5DB-2F54B4F77F18}" type="presParOf" srcId="{AF87B321-DEC6-4721-B42B-03B88F479126}" destId="{94979F49-971C-4B34-9277-6303778D4910}" srcOrd="1" destOrd="0" presId="urn:microsoft.com/office/officeart/2008/layout/VerticalCurvedList"/>
    <dgm:cxn modelId="{D2745506-411E-46A7-BC7A-CBC57FCA11C9}" type="presParOf" srcId="{AF87B321-DEC6-4721-B42B-03B88F479126}" destId="{D95F4886-EC5E-42E2-8721-09BBA1F8A694}" srcOrd="2" destOrd="0" presId="urn:microsoft.com/office/officeart/2008/layout/VerticalCurvedList"/>
    <dgm:cxn modelId="{99F4172B-CD7A-48FB-94C3-EA456BDC9C95}" type="presParOf" srcId="{AF87B321-DEC6-4721-B42B-03B88F479126}" destId="{408DFFA7-A111-4B8E-B257-A1CEA63114D1}" srcOrd="3" destOrd="0" presId="urn:microsoft.com/office/officeart/2008/layout/VerticalCurvedList"/>
    <dgm:cxn modelId="{D213A9E0-FC5F-452F-A5EA-3A9121A34A69}" type="presParOf" srcId="{E71CCBC1-B588-4B71-AF9E-B376203BAC98}" destId="{55687D5F-EA30-494F-88CA-07827AC7EC6D}" srcOrd="1" destOrd="0" presId="urn:microsoft.com/office/officeart/2008/layout/VerticalCurvedList"/>
    <dgm:cxn modelId="{3B201642-579D-4E6C-93D1-E41EEDBE8DD3}" type="presParOf" srcId="{E71CCBC1-B588-4B71-AF9E-B376203BAC98}" destId="{C20FE0CF-B030-48C8-BD9F-B83AEA92C8A1}" srcOrd="2" destOrd="0" presId="urn:microsoft.com/office/officeart/2008/layout/VerticalCurvedList"/>
    <dgm:cxn modelId="{F61327A6-F1D1-4213-83A8-149393F942CD}" type="presParOf" srcId="{C20FE0CF-B030-48C8-BD9F-B83AEA92C8A1}" destId="{82E4DC28-4EE1-4C8C-ABC5-22FA8D49C60D}" srcOrd="0" destOrd="0" presId="urn:microsoft.com/office/officeart/2008/layout/VerticalCurvedList"/>
    <dgm:cxn modelId="{0F294008-F2F3-4811-BFAD-52E3A8395485}" type="presParOf" srcId="{E71CCBC1-B588-4B71-AF9E-B376203BAC98}" destId="{65F336AE-A0C9-4E51-AA29-4E9351FC402C}" srcOrd="3" destOrd="0" presId="urn:microsoft.com/office/officeart/2008/layout/VerticalCurvedList"/>
    <dgm:cxn modelId="{0A615AAF-4122-48F4-B9E7-99AC2FDC9158}" type="presParOf" srcId="{E71CCBC1-B588-4B71-AF9E-B376203BAC98}" destId="{6297BE0D-75FC-49C2-A731-FC1400AF4734}" srcOrd="4" destOrd="0" presId="urn:microsoft.com/office/officeart/2008/layout/VerticalCurvedList"/>
    <dgm:cxn modelId="{F2BE9CA7-2D0E-453C-9D9A-37274CAA400C}" type="presParOf" srcId="{6297BE0D-75FC-49C2-A731-FC1400AF4734}" destId="{639BB8E9-E0BB-4C2C-BD8B-BE421A361FDA}" srcOrd="0" destOrd="0" presId="urn:microsoft.com/office/officeart/2008/layout/VerticalCurvedList"/>
    <dgm:cxn modelId="{6321BDB3-3D75-4AEA-B32E-285E58EBFD82}" type="presParOf" srcId="{E71CCBC1-B588-4B71-AF9E-B376203BAC98}" destId="{6EE3AB36-19F4-4811-96B8-D67E43BBCD31}" srcOrd="5" destOrd="0" presId="urn:microsoft.com/office/officeart/2008/layout/VerticalCurvedList"/>
    <dgm:cxn modelId="{88A43096-EF70-4C96-A675-D0B09FE9D771}" type="presParOf" srcId="{E71CCBC1-B588-4B71-AF9E-B376203BAC98}" destId="{EA9F71E7-7277-40D3-B4E3-C2D53DCCECE5}" srcOrd="6" destOrd="0" presId="urn:microsoft.com/office/officeart/2008/layout/VerticalCurvedList"/>
    <dgm:cxn modelId="{BBAAA81C-9417-4CA7-AC03-CBD9180810EC}" type="presParOf" srcId="{EA9F71E7-7277-40D3-B4E3-C2D53DCCECE5}" destId="{BAB59564-0012-46C7-A3D3-7F22BE15292B}" srcOrd="0" destOrd="0" presId="urn:microsoft.com/office/officeart/2008/layout/VerticalCurvedList"/>
    <dgm:cxn modelId="{242E1554-E90D-4DEE-A30C-77D968808459}" type="presParOf" srcId="{E71CCBC1-B588-4B71-AF9E-B376203BAC98}" destId="{7589B489-E644-4C85-A02D-7A0E04551F40}" srcOrd="7" destOrd="0" presId="urn:microsoft.com/office/officeart/2008/layout/VerticalCurvedList"/>
    <dgm:cxn modelId="{2BF38901-CA4C-4121-BDC6-FF55719D6A3C}" type="presParOf" srcId="{E71CCBC1-B588-4B71-AF9E-B376203BAC98}" destId="{1E7BFD3E-F354-4ACA-9D23-CD8BA0DB4B8A}" srcOrd="8" destOrd="0" presId="urn:microsoft.com/office/officeart/2008/layout/VerticalCurvedList"/>
    <dgm:cxn modelId="{0267FA99-D629-43E9-9688-582FDB30E6C0}" type="presParOf" srcId="{1E7BFD3E-F354-4ACA-9D23-CD8BA0DB4B8A}" destId="{69580C08-2090-4F91-A5A0-80B047E4BE74}" srcOrd="0" destOrd="0" presId="urn:microsoft.com/office/officeart/2008/layout/VerticalCurvedList"/>
    <dgm:cxn modelId="{AED7E12A-FC2B-4753-BCB0-AAE65DA68D03}" type="presParOf" srcId="{E71CCBC1-B588-4B71-AF9E-B376203BAC98}" destId="{4777D190-DD4F-4CCD-9DCE-0152DB2AED5E}" srcOrd="9" destOrd="0" presId="urn:microsoft.com/office/officeart/2008/layout/VerticalCurvedList"/>
    <dgm:cxn modelId="{93B6C750-B5A1-452F-81E4-15D0606FCCE4}" type="presParOf" srcId="{E71CCBC1-B588-4B71-AF9E-B376203BAC98}" destId="{BEE7E69A-5916-42CF-95B5-90D2D95C0D0A}" srcOrd="10" destOrd="0" presId="urn:microsoft.com/office/officeart/2008/layout/VerticalCurvedList"/>
    <dgm:cxn modelId="{076FB4A0-3284-4FA7-943C-E06A0A344838}" type="presParOf" srcId="{BEE7E69A-5916-42CF-95B5-90D2D95C0D0A}" destId="{35B482AE-87DE-472F-B61C-DCAB61987CB0}" srcOrd="0" destOrd="0" presId="urn:microsoft.com/office/officeart/2008/layout/VerticalCurvedList"/>
    <dgm:cxn modelId="{FE285C26-A99B-4A31-B1E5-4E40A3D813F4}" type="presParOf" srcId="{E71CCBC1-B588-4B71-AF9E-B376203BAC98}" destId="{5EFC5029-FB79-4CE4-8FDA-B2EB39CA7AE9}" srcOrd="11" destOrd="0" presId="urn:microsoft.com/office/officeart/2008/layout/VerticalCurvedList"/>
    <dgm:cxn modelId="{3C2E3B32-455A-48F5-AA95-62BFAD4AE805}" type="presParOf" srcId="{E71CCBC1-B588-4B71-AF9E-B376203BAC98}" destId="{C0D85801-ECBA-4BCB-8FF6-851D4845BB4E}" srcOrd="12" destOrd="0" presId="urn:microsoft.com/office/officeart/2008/layout/VerticalCurvedList"/>
    <dgm:cxn modelId="{6BE774D7-014D-4CB4-97EF-B150B51DCF60}" type="presParOf" srcId="{C0D85801-ECBA-4BCB-8FF6-851D4845BB4E}" destId="{51D7247F-037E-4E76-AEE8-1AF6015F316B}" srcOrd="0" destOrd="0" presId="urn:microsoft.com/office/officeart/2008/layout/VerticalCurvedList"/>
    <dgm:cxn modelId="{F4A1F86D-4977-453C-90C3-A025BCCB0BFD}" type="presParOf" srcId="{E71CCBC1-B588-4B71-AF9E-B376203BAC98}" destId="{B95F41D3-C17C-431B-ABA5-BD637010CBED}" srcOrd="13" destOrd="0" presId="urn:microsoft.com/office/officeart/2008/layout/VerticalCurvedList"/>
    <dgm:cxn modelId="{D1F13603-5962-4A78-AC82-A84DBD64F36C}" type="presParOf" srcId="{E71CCBC1-B588-4B71-AF9E-B376203BAC98}" destId="{FDC58C99-7846-4BAB-9D19-C6EDF3368D60}" srcOrd="14" destOrd="0" presId="urn:microsoft.com/office/officeart/2008/layout/VerticalCurvedList"/>
    <dgm:cxn modelId="{FAAE5C6A-FDAA-4F1F-9C36-064D3381E961}" type="presParOf" srcId="{FDC58C99-7846-4BAB-9D19-C6EDF3368D60}" destId="{14D9F028-6296-4B63-AF38-EEE5580EDBA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9F49-971C-4B34-9277-6303778D4910}">
      <dsp:nvSpPr>
        <dsp:cNvPr id="0" name=""/>
        <dsp:cNvSpPr/>
      </dsp:nvSpPr>
      <dsp:spPr>
        <a:xfrm>
          <a:off x="-4481498" y="-687358"/>
          <a:ext cx="5339593" cy="5339593"/>
        </a:xfrm>
        <a:prstGeom prst="blockArc">
          <a:avLst>
            <a:gd name="adj1" fmla="val 18900000"/>
            <a:gd name="adj2" fmla="val 2700000"/>
            <a:gd name="adj3" fmla="val 40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87D5F-EA30-494F-88CA-07827AC7EC6D}">
      <dsp:nvSpPr>
        <dsp:cNvPr id="0" name=""/>
        <dsp:cNvSpPr/>
      </dsp:nvSpPr>
      <dsp:spPr>
        <a:xfrm>
          <a:off x="278136" y="180243"/>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Conocer en profundidad la empresa, sus productos y servicios</a:t>
          </a:r>
        </a:p>
      </dsp:txBody>
      <dsp:txXfrm>
        <a:off x="278136" y="180243"/>
        <a:ext cx="7956170" cy="360327"/>
      </dsp:txXfrm>
    </dsp:sp>
    <dsp:sp modelId="{82E4DC28-4EE1-4C8C-ABC5-22FA8D49C60D}">
      <dsp:nvSpPr>
        <dsp:cNvPr id="0" name=""/>
        <dsp:cNvSpPr/>
      </dsp:nvSpPr>
      <dsp:spPr>
        <a:xfrm>
          <a:off x="52931" y="13520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336AE-A0C9-4E51-AA29-4E9351FC402C}">
      <dsp:nvSpPr>
        <dsp:cNvPr id="0" name=""/>
        <dsp:cNvSpPr/>
      </dsp:nvSpPr>
      <dsp:spPr>
        <a:xfrm>
          <a:off x="604445" y="721052"/>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Evaluar el estado de </a:t>
          </a:r>
          <a:r>
            <a:rPr lang="es-ES" sz="2000" b="1" kern="1200" dirty="0"/>
            <a:t>transformación digital </a:t>
          </a:r>
          <a:r>
            <a:rPr lang="es-ES" sz="2000" kern="1200" dirty="0"/>
            <a:t>de la empresa</a:t>
          </a:r>
        </a:p>
      </dsp:txBody>
      <dsp:txXfrm>
        <a:off x="604445" y="721052"/>
        <a:ext cx="7629861" cy="360327"/>
      </dsp:txXfrm>
    </dsp:sp>
    <dsp:sp modelId="{639BB8E9-E0BB-4C2C-BD8B-BE421A361FDA}">
      <dsp:nvSpPr>
        <dsp:cNvPr id="0" name=""/>
        <dsp:cNvSpPr/>
      </dsp:nvSpPr>
      <dsp:spPr>
        <a:xfrm>
          <a:off x="379240" y="676011"/>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3AB36-19F4-4811-96B8-D67E43BBCD31}">
      <dsp:nvSpPr>
        <dsp:cNvPr id="0" name=""/>
        <dsp:cNvSpPr/>
      </dsp:nvSpPr>
      <dsp:spPr>
        <a:xfrm>
          <a:off x="783261" y="1261464"/>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Realizar un análisis interno de la empresa (DAFO interno).</a:t>
          </a:r>
        </a:p>
      </dsp:txBody>
      <dsp:txXfrm>
        <a:off x="783261" y="1261464"/>
        <a:ext cx="7451045" cy="360327"/>
      </dsp:txXfrm>
    </dsp:sp>
    <dsp:sp modelId="{BAB59564-0012-46C7-A3D3-7F22BE15292B}">
      <dsp:nvSpPr>
        <dsp:cNvPr id="0" name=""/>
        <dsp:cNvSpPr/>
      </dsp:nvSpPr>
      <dsp:spPr>
        <a:xfrm>
          <a:off x="558056" y="121642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89B489-E644-4C85-A02D-7A0E04551F40}">
      <dsp:nvSpPr>
        <dsp:cNvPr id="0" name=""/>
        <dsp:cNvSpPr/>
      </dsp:nvSpPr>
      <dsp:spPr>
        <a:xfrm>
          <a:off x="840355" y="1802274"/>
          <a:ext cx="739395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Analizar la competencia de la empresa (DAFO externo).</a:t>
          </a:r>
        </a:p>
      </dsp:txBody>
      <dsp:txXfrm>
        <a:off x="840355" y="1802274"/>
        <a:ext cx="7393951" cy="360327"/>
      </dsp:txXfrm>
    </dsp:sp>
    <dsp:sp modelId="{69580C08-2090-4F91-A5A0-80B047E4BE74}">
      <dsp:nvSpPr>
        <dsp:cNvPr id="0" name=""/>
        <dsp:cNvSpPr/>
      </dsp:nvSpPr>
      <dsp:spPr>
        <a:xfrm>
          <a:off x="615150" y="175723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7D190-DD4F-4CCD-9DCE-0152DB2AED5E}">
      <dsp:nvSpPr>
        <dsp:cNvPr id="0" name=""/>
        <dsp:cNvSpPr/>
      </dsp:nvSpPr>
      <dsp:spPr>
        <a:xfrm>
          <a:off x="783261" y="2343083"/>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Investigar la competencia directa y sus servicios (Benchmarking).</a:t>
          </a:r>
        </a:p>
      </dsp:txBody>
      <dsp:txXfrm>
        <a:off x="783261" y="2343083"/>
        <a:ext cx="7451045" cy="360327"/>
      </dsp:txXfrm>
    </dsp:sp>
    <dsp:sp modelId="{35B482AE-87DE-472F-B61C-DCAB61987CB0}">
      <dsp:nvSpPr>
        <dsp:cNvPr id="0" name=""/>
        <dsp:cNvSpPr/>
      </dsp:nvSpPr>
      <dsp:spPr>
        <a:xfrm>
          <a:off x="558056" y="229804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C5029-FB79-4CE4-8FDA-B2EB39CA7AE9}">
      <dsp:nvSpPr>
        <dsp:cNvPr id="0" name=""/>
        <dsp:cNvSpPr/>
      </dsp:nvSpPr>
      <dsp:spPr>
        <a:xfrm>
          <a:off x="604445" y="2883495"/>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Explicar la importancia de la presencia digital en la actualidad.</a:t>
          </a:r>
        </a:p>
      </dsp:txBody>
      <dsp:txXfrm>
        <a:off x="604445" y="2883495"/>
        <a:ext cx="7629861" cy="360327"/>
      </dsp:txXfrm>
    </dsp:sp>
    <dsp:sp modelId="{51D7247F-037E-4E76-AEE8-1AF6015F316B}">
      <dsp:nvSpPr>
        <dsp:cNvPr id="0" name=""/>
        <dsp:cNvSpPr/>
      </dsp:nvSpPr>
      <dsp:spPr>
        <a:xfrm>
          <a:off x="379240" y="2838454"/>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5F41D3-C17C-431B-ABA5-BD637010CBED}">
      <dsp:nvSpPr>
        <dsp:cNvPr id="0" name=""/>
        <dsp:cNvSpPr/>
      </dsp:nvSpPr>
      <dsp:spPr>
        <a:xfrm>
          <a:off x="278136" y="3424304"/>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Identificar los objetivos generales y de marketing de la empresa.</a:t>
          </a:r>
        </a:p>
      </dsp:txBody>
      <dsp:txXfrm>
        <a:off x="278136" y="3424304"/>
        <a:ext cx="7956170" cy="360327"/>
      </dsp:txXfrm>
    </dsp:sp>
    <dsp:sp modelId="{14D9F028-6296-4B63-AF38-EEE5580EDBA0}">
      <dsp:nvSpPr>
        <dsp:cNvPr id="0" name=""/>
        <dsp:cNvSpPr/>
      </dsp:nvSpPr>
      <dsp:spPr>
        <a:xfrm>
          <a:off x="52931" y="337926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79F49-971C-4B34-9277-6303778D4910}">
      <dsp:nvSpPr>
        <dsp:cNvPr id="0" name=""/>
        <dsp:cNvSpPr/>
      </dsp:nvSpPr>
      <dsp:spPr>
        <a:xfrm>
          <a:off x="-4481498" y="-687358"/>
          <a:ext cx="5339593" cy="5339593"/>
        </a:xfrm>
        <a:prstGeom prst="blockArc">
          <a:avLst>
            <a:gd name="adj1" fmla="val 18900000"/>
            <a:gd name="adj2" fmla="val 2700000"/>
            <a:gd name="adj3" fmla="val 405"/>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87D5F-EA30-494F-88CA-07827AC7EC6D}">
      <dsp:nvSpPr>
        <dsp:cNvPr id="0" name=""/>
        <dsp:cNvSpPr/>
      </dsp:nvSpPr>
      <dsp:spPr>
        <a:xfrm>
          <a:off x="278136" y="180243"/>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Definir el rol digital que queremos desarrollar en la empresa.</a:t>
          </a:r>
        </a:p>
      </dsp:txBody>
      <dsp:txXfrm>
        <a:off x="278136" y="180243"/>
        <a:ext cx="7956170" cy="360327"/>
      </dsp:txXfrm>
    </dsp:sp>
    <dsp:sp modelId="{82E4DC28-4EE1-4C8C-ABC5-22FA8D49C60D}">
      <dsp:nvSpPr>
        <dsp:cNvPr id="0" name=""/>
        <dsp:cNvSpPr/>
      </dsp:nvSpPr>
      <dsp:spPr>
        <a:xfrm>
          <a:off x="52931" y="13520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F336AE-A0C9-4E51-AA29-4E9351FC402C}">
      <dsp:nvSpPr>
        <dsp:cNvPr id="0" name=""/>
        <dsp:cNvSpPr/>
      </dsp:nvSpPr>
      <dsp:spPr>
        <a:xfrm>
          <a:off x="618484" y="721052"/>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Investigar la presencia de la marca en el mundo online.</a:t>
          </a:r>
        </a:p>
      </dsp:txBody>
      <dsp:txXfrm>
        <a:off x="618484" y="721052"/>
        <a:ext cx="7629861" cy="360327"/>
      </dsp:txXfrm>
    </dsp:sp>
    <dsp:sp modelId="{639BB8E9-E0BB-4C2C-BD8B-BE421A361FDA}">
      <dsp:nvSpPr>
        <dsp:cNvPr id="0" name=""/>
        <dsp:cNvSpPr/>
      </dsp:nvSpPr>
      <dsp:spPr>
        <a:xfrm>
          <a:off x="379240" y="676011"/>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E3AB36-19F4-4811-96B8-D67E43BBCD31}">
      <dsp:nvSpPr>
        <dsp:cNvPr id="0" name=""/>
        <dsp:cNvSpPr/>
      </dsp:nvSpPr>
      <dsp:spPr>
        <a:xfrm>
          <a:off x="783261" y="1261464"/>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Sentar las bases de la estrategia Social Media.</a:t>
          </a:r>
        </a:p>
      </dsp:txBody>
      <dsp:txXfrm>
        <a:off x="783261" y="1261464"/>
        <a:ext cx="7451045" cy="360327"/>
      </dsp:txXfrm>
    </dsp:sp>
    <dsp:sp modelId="{BAB59564-0012-46C7-A3D3-7F22BE15292B}">
      <dsp:nvSpPr>
        <dsp:cNvPr id="0" name=""/>
        <dsp:cNvSpPr/>
      </dsp:nvSpPr>
      <dsp:spPr>
        <a:xfrm>
          <a:off x="558056" y="121642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89B489-E644-4C85-A02D-7A0E04551F40}">
      <dsp:nvSpPr>
        <dsp:cNvPr id="0" name=""/>
        <dsp:cNvSpPr/>
      </dsp:nvSpPr>
      <dsp:spPr>
        <a:xfrm>
          <a:off x="840355" y="1802274"/>
          <a:ext cx="739395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Planificar los contenidos para los distintos canales.</a:t>
          </a:r>
        </a:p>
      </dsp:txBody>
      <dsp:txXfrm>
        <a:off x="840355" y="1802274"/>
        <a:ext cx="7393951" cy="360327"/>
      </dsp:txXfrm>
    </dsp:sp>
    <dsp:sp modelId="{69580C08-2090-4F91-A5A0-80B047E4BE74}">
      <dsp:nvSpPr>
        <dsp:cNvPr id="0" name=""/>
        <dsp:cNvSpPr/>
      </dsp:nvSpPr>
      <dsp:spPr>
        <a:xfrm>
          <a:off x="615150" y="175723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77D190-DD4F-4CCD-9DCE-0152DB2AED5E}">
      <dsp:nvSpPr>
        <dsp:cNvPr id="0" name=""/>
        <dsp:cNvSpPr/>
      </dsp:nvSpPr>
      <dsp:spPr>
        <a:xfrm>
          <a:off x="783261" y="2343083"/>
          <a:ext cx="7451045"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Analizar la web de la empresa.</a:t>
          </a:r>
        </a:p>
      </dsp:txBody>
      <dsp:txXfrm>
        <a:off x="783261" y="2343083"/>
        <a:ext cx="7451045" cy="360327"/>
      </dsp:txXfrm>
    </dsp:sp>
    <dsp:sp modelId="{35B482AE-87DE-472F-B61C-DCAB61987CB0}">
      <dsp:nvSpPr>
        <dsp:cNvPr id="0" name=""/>
        <dsp:cNvSpPr/>
      </dsp:nvSpPr>
      <dsp:spPr>
        <a:xfrm>
          <a:off x="558056" y="2298042"/>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FC5029-FB79-4CE4-8FDA-B2EB39CA7AE9}">
      <dsp:nvSpPr>
        <dsp:cNvPr id="0" name=""/>
        <dsp:cNvSpPr/>
      </dsp:nvSpPr>
      <dsp:spPr>
        <a:xfrm>
          <a:off x="604445" y="2883495"/>
          <a:ext cx="7629861"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Elegir las herramientas de métrica que se van a usar.</a:t>
          </a:r>
        </a:p>
      </dsp:txBody>
      <dsp:txXfrm>
        <a:off x="604445" y="2883495"/>
        <a:ext cx="7629861" cy="360327"/>
      </dsp:txXfrm>
    </dsp:sp>
    <dsp:sp modelId="{51D7247F-037E-4E76-AEE8-1AF6015F316B}">
      <dsp:nvSpPr>
        <dsp:cNvPr id="0" name=""/>
        <dsp:cNvSpPr/>
      </dsp:nvSpPr>
      <dsp:spPr>
        <a:xfrm>
          <a:off x="379240" y="2838454"/>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95F41D3-C17C-431B-ABA5-BD637010CBED}">
      <dsp:nvSpPr>
        <dsp:cNvPr id="0" name=""/>
        <dsp:cNvSpPr/>
      </dsp:nvSpPr>
      <dsp:spPr>
        <a:xfrm>
          <a:off x="278136" y="3424304"/>
          <a:ext cx="7956170" cy="360327"/>
        </a:xfrm>
        <a:prstGeom prst="rect">
          <a:avLst/>
        </a:prstGeom>
        <a:solidFill>
          <a:schemeClr val="tx2">
            <a:lumMod val="90000"/>
            <a:lum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6010" tIns="50800" rIns="50800" bIns="50800" numCol="1" spcCol="1270" anchor="ctr" anchorCtr="0">
          <a:noAutofit/>
        </a:bodyPr>
        <a:lstStyle/>
        <a:p>
          <a:pPr marL="0" lvl="0" indent="0" algn="l" defTabSz="889000">
            <a:lnSpc>
              <a:spcPct val="90000"/>
            </a:lnSpc>
            <a:spcBef>
              <a:spcPct val="0"/>
            </a:spcBef>
            <a:spcAft>
              <a:spcPct val="35000"/>
            </a:spcAft>
            <a:buNone/>
          </a:pPr>
          <a:r>
            <a:rPr lang="es-ES" sz="2000" kern="1200" dirty="0"/>
            <a:t>Elabora los presupuestos y conforma un </a:t>
          </a:r>
          <a:r>
            <a:rPr lang="es-ES" sz="2000" b="0" kern="1200" dirty="0"/>
            <a:t>protocolo de crisis.</a:t>
          </a:r>
        </a:p>
      </dsp:txBody>
      <dsp:txXfrm>
        <a:off x="278136" y="3424304"/>
        <a:ext cx="7956170" cy="360327"/>
      </dsp:txXfrm>
    </dsp:sp>
    <dsp:sp modelId="{14D9F028-6296-4B63-AF38-EEE5580EDBA0}">
      <dsp:nvSpPr>
        <dsp:cNvPr id="0" name=""/>
        <dsp:cNvSpPr/>
      </dsp:nvSpPr>
      <dsp:spPr>
        <a:xfrm>
          <a:off x="52931" y="3379263"/>
          <a:ext cx="450409" cy="450409"/>
        </a:xfrm>
        <a:prstGeom prst="ellipse">
          <a:avLst/>
        </a:prstGeom>
        <a:gradFill rotWithShape="0">
          <a:gsLst>
            <a:gs pos="100000">
              <a:srgbClr val="DFF1F5"/>
            </a:gs>
            <a:gs pos="100000">
              <a:srgbClr val="D0EAF0"/>
            </a:gs>
            <a:gs pos="0">
              <a:schemeClr val="bg1">
                <a:lumMod val="50000"/>
              </a:schemeClr>
            </a:gs>
            <a:gs pos="100000">
              <a:schemeClr val="accent1">
                <a:lumMod val="45000"/>
                <a:lumOff val="55000"/>
              </a:schemeClr>
            </a:gs>
            <a:gs pos="95000">
              <a:schemeClr val="accent1">
                <a:lumMod val="60000"/>
                <a:lumOff val="40000"/>
              </a:schemeClr>
            </a:gs>
            <a:gs pos="100000">
              <a:schemeClr val="accent1">
                <a:lumMod val="30000"/>
                <a:lumOff val="70000"/>
              </a:schemeClr>
            </a:gs>
          </a:gsLst>
          <a:lin ang="5400000" scaled="1"/>
        </a:gra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C98B5F-DDED-E348-9977-D7F7BEBFD306}" type="datetimeFigureOut">
              <a:rPr lang="es-ES" smtClean="0"/>
              <a:t>23/8/22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A8090-486F-1242-9A44-9D8DD8148D95}" type="slidenum">
              <a:rPr lang="es-ES" smtClean="0"/>
              <a:t>‹Nº›</a:t>
            </a:fld>
            <a:endParaRPr lang="es-ES"/>
          </a:p>
        </p:txBody>
      </p:sp>
    </p:spTree>
    <p:extLst>
      <p:ext uri="{BB962C8B-B14F-4D97-AF65-F5344CB8AC3E}">
        <p14:creationId xmlns:p14="http://schemas.microsoft.com/office/powerpoint/2010/main" val="1769970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2</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4034544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11</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638859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12</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37812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13</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917107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14</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1749336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15</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971490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3</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3875314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4</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698400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5</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2624771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6</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1479641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7</a:t>
            </a:fld>
            <a:endParaRPr lang="es-ES" sz="1200" dirty="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dirty="0">
                <a:latin typeface="Arial" pitchFamily="34" charset="0"/>
                <a:cs typeface="Arial" pitchFamily="34" charset="0"/>
              </a:rPr>
              <a:t>ESTAS SON</a:t>
            </a:r>
            <a:r>
              <a:rPr lang="es-ES" b="0" baseline="0" dirty="0">
                <a:latin typeface="Arial" pitchFamily="34" charset="0"/>
                <a:cs typeface="Arial" pitchFamily="34" charset="0"/>
              </a:rPr>
              <a:t> LAS </a:t>
            </a:r>
            <a:r>
              <a:rPr lang="es-ES" b="1" baseline="0" dirty="0">
                <a:latin typeface="Arial" pitchFamily="34" charset="0"/>
                <a:cs typeface="Arial" pitchFamily="34" charset="0"/>
              </a:rPr>
              <a:t>FUNCIONES VINCULADAS </a:t>
            </a:r>
            <a:r>
              <a:rPr lang="es-ES" b="0" baseline="0" dirty="0">
                <a:latin typeface="Arial" pitchFamily="34" charset="0"/>
                <a:cs typeface="Arial" pitchFamily="34" charset="0"/>
              </a:rPr>
              <a:t>A LA UNIDAD DE </a:t>
            </a:r>
            <a:r>
              <a:rPr lang="es-ES" b="1" baseline="0" dirty="0">
                <a:latin typeface="Arial" pitchFamily="34" charset="0"/>
                <a:cs typeface="Arial" pitchFamily="34" charset="0"/>
              </a:rPr>
              <a:t>RECURSOS HUMANOS Y </a:t>
            </a:r>
            <a:r>
              <a:rPr lang="es-ES" b="0" baseline="0" dirty="0">
                <a:latin typeface="Arial" pitchFamily="34" charset="0"/>
                <a:cs typeface="Arial" pitchFamily="34" charset="0"/>
              </a:rPr>
              <a:t>QUE EN UNA GRAN EMPRESA SE CONVIERTEN EN DEPARTAMENTOS, Y QUE EN LAS </a:t>
            </a:r>
            <a:r>
              <a:rPr lang="es-ES" b="1" baseline="0" dirty="0">
                <a:latin typeface="Arial" pitchFamily="34" charset="0"/>
                <a:cs typeface="Arial" pitchFamily="34" charset="0"/>
              </a:rPr>
              <a:t>PEQUEÑAS EMPRESAS</a:t>
            </a:r>
            <a:r>
              <a:rPr lang="es-ES" b="0" baseline="0" dirty="0">
                <a:latin typeface="Arial" pitchFamily="34" charset="0"/>
                <a:cs typeface="Arial" pitchFamily="34" charset="0"/>
              </a:rPr>
              <a:t> RECAERAN SOBRE LA PERSONA QUE TENGA </a:t>
            </a:r>
            <a:r>
              <a:rPr lang="es-ES" b="1" baseline="0" dirty="0">
                <a:latin typeface="Arial" pitchFamily="34" charset="0"/>
                <a:cs typeface="Arial" pitchFamily="34" charset="0"/>
              </a:rPr>
              <a:t>LA RESPONSABILIDAD DE LA GESTION DE LAS PERSONAS DE LA EMPRESA </a:t>
            </a:r>
            <a:r>
              <a:rPr lang="es-ES" b="0" baseline="0" dirty="0">
                <a:latin typeface="Arial" pitchFamily="34" charset="0"/>
                <a:cs typeface="Arial" pitchFamily="34" charset="0"/>
              </a:rPr>
              <a:t>Y SIEMPRE MUY VINCULADA A LA DIRECCIÓN </a:t>
            </a:r>
            <a:endParaRPr lang="es-ES" b="1" dirty="0">
              <a:latin typeface="Arial" pitchFamily="34" charset="0"/>
              <a:cs typeface="Arial" pitchFamily="34" charset="0"/>
            </a:endParaRPr>
          </a:p>
        </p:txBody>
      </p:sp>
    </p:spTree>
    <p:extLst>
      <p:ext uri="{BB962C8B-B14F-4D97-AF65-F5344CB8AC3E}">
        <p14:creationId xmlns:p14="http://schemas.microsoft.com/office/powerpoint/2010/main" val="3318234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8</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750477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9</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34612306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883025" y="8685213"/>
            <a:ext cx="2973388" cy="457200"/>
          </a:xfrm>
          <a:prstGeom prst="rect">
            <a:avLst/>
          </a:prstGeom>
          <a:noFill/>
          <a:ln w="9525">
            <a:noFill/>
            <a:miter lim="800000"/>
            <a:headEnd/>
            <a:tailEnd/>
          </a:ln>
        </p:spPr>
        <p:txBody>
          <a:bodyPr lIns="91448" tIns="45723" rIns="91448" bIns="45723" anchor="b"/>
          <a:lstStyle/>
          <a:p>
            <a:pPr algn="r"/>
            <a:fld id="{451B4D70-9845-465B-82EA-FCAA986FCB48}" type="slidenum">
              <a:rPr lang="es-ES" sz="1200">
                <a:latin typeface="Calibri" pitchFamily="34" charset="0"/>
              </a:rPr>
              <a:pPr algn="r"/>
              <a:t>10</a:t>
            </a:fld>
            <a:endParaRPr lang="es-ES" sz="1200">
              <a:latin typeface="Calibri" pitchFamily="34" charset="0"/>
            </a:endParaRPr>
          </a:p>
        </p:txBody>
      </p:sp>
      <p:sp>
        <p:nvSpPr>
          <p:cNvPr id="46083" name="Rectangle 2"/>
          <p:cNvSpPr>
            <a:spLocks noGrp="1" noRot="1" noChangeAspect="1" noChangeArrowheads="1" noTextEdit="1"/>
          </p:cNvSpPr>
          <p:nvPr>
            <p:ph type="sldImg"/>
          </p:nvPr>
        </p:nvSpPr>
        <p:spPr>
          <a:xfrm>
            <a:off x="381000" y="684213"/>
            <a:ext cx="6097588" cy="3430587"/>
          </a:xfrm>
          <a:ln/>
        </p:spPr>
      </p:sp>
      <p:sp>
        <p:nvSpPr>
          <p:cNvPr id="46084" name="Rectangle 3"/>
          <p:cNvSpPr>
            <a:spLocks noGrp="1" noChangeArrowheads="1"/>
          </p:cNvSpPr>
          <p:nvPr>
            <p:ph type="body" idx="1"/>
          </p:nvPr>
        </p:nvSpPr>
        <p:spPr>
          <a:noFill/>
          <a:ln/>
        </p:spPr>
        <p:txBody>
          <a:bodyPr lIns="91448" tIns="45723" rIns="91448" bIns="45723"/>
          <a:lstStyle/>
          <a:p>
            <a:pPr eaLnBrk="1" hangingPunct="1">
              <a:spcBef>
                <a:spcPct val="0"/>
              </a:spcBef>
            </a:pPr>
            <a:r>
              <a:rPr lang="es-ES" b="0">
                <a:latin typeface="Arial" pitchFamily="34" charset="0"/>
                <a:cs typeface="Arial" pitchFamily="34" charset="0"/>
              </a:rPr>
              <a:t>ESTAS SON</a:t>
            </a:r>
            <a:r>
              <a:rPr lang="es-ES" b="0" baseline="0">
                <a:latin typeface="Arial" pitchFamily="34" charset="0"/>
                <a:cs typeface="Arial" pitchFamily="34" charset="0"/>
              </a:rPr>
              <a:t> LAS </a:t>
            </a:r>
            <a:r>
              <a:rPr lang="es-ES" b="1" baseline="0">
                <a:latin typeface="Arial" pitchFamily="34" charset="0"/>
                <a:cs typeface="Arial" pitchFamily="34" charset="0"/>
              </a:rPr>
              <a:t>FUNCIONES VINCULADAS </a:t>
            </a:r>
            <a:r>
              <a:rPr lang="es-ES" b="0" baseline="0">
                <a:latin typeface="Arial" pitchFamily="34" charset="0"/>
                <a:cs typeface="Arial" pitchFamily="34" charset="0"/>
              </a:rPr>
              <a:t>A LA UNIDAD DE </a:t>
            </a:r>
            <a:r>
              <a:rPr lang="es-ES" b="1" baseline="0">
                <a:latin typeface="Arial" pitchFamily="34" charset="0"/>
                <a:cs typeface="Arial" pitchFamily="34" charset="0"/>
              </a:rPr>
              <a:t>RECURSOS HUMANOS Y </a:t>
            </a:r>
            <a:r>
              <a:rPr lang="es-ES" b="0" baseline="0">
                <a:latin typeface="Arial" pitchFamily="34" charset="0"/>
                <a:cs typeface="Arial" pitchFamily="34" charset="0"/>
              </a:rPr>
              <a:t>QUE EN UNA GRAN EMPRESA SE CONVIERTEN EN DEPARTAMENTOS, Y QUE EN LAS </a:t>
            </a:r>
            <a:r>
              <a:rPr lang="es-ES" b="1" baseline="0">
                <a:latin typeface="Arial" pitchFamily="34" charset="0"/>
                <a:cs typeface="Arial" pitchFamily="34" charset="0"/>
              </a:rPr>
              <a:t>PEQUEÑAS EMPRESAS</a:t>
            </a:r>
            <a:r>
              <a:rPr lang="es-ES" b="0" baseline="0">
                <a:latin typeface="Arial" pitchFamily="34" charset="0"/>
                <a:cs typeface="Arial" pitchFamily="34" charset="0"/>
              </a:rPr>
              <a:t> RECAERAN SOBRE LA PERSONA QUE TENGA </a:t>
            </a:r>
            <a:r>
              <a:rPr lang="es-ES" b="1" baseline="0">
                <a:latin typeface="Arial" pitchFamily="34" charset="0"/>
                <a:cs typeface="Arial" pitchFamily="34" charset="0"/>
              </a:rPr>
              <a:t>LA RESPONSABILIDAD DE LA GESTION DE LAS PERSONAS DE LA EMPRESA </a:t>
            </a:r>
            <a:r>
              <a:rPr lang="es-ES" b="0" baseline="0">
                <a:latin typeface="Arial" pitchFamily="34" charset="0"/>
                <a:cs typeface="Arial" pitchFamily="34" charset="0"/>
              </a:rPr>
              <a:t>Y SIEMPRE MUY VINCULADA A LA DIRECCIÓN </a:t>
            </a:r>
            <a:endParaRPr lang="es-ES" b="1">
              <a:latin typeface="Arial" pitchFamily="34" charset="0"/>
              <a:cs typeface="Arial" pitchFamily="34" charset="0"/>
            </a:endParaRPr>
          </a:p>
        </p:txBody>
      </p:sp>
    </p:spTree>
    <p:extLst>
      <p:ext uri="{BB962C8B-B14F-4D97-AF65-F5344CB8AC3E}">
        <p14:creationId xmlns:p14="http://schemas.microsoft.com/office/powerpoint/2010/main" val="2881654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389B124-DB98-A54F-A3B0-AF05AED7257B}" type="datetime1">
              <a:rPr lang="es-ES" smtClean="0"/>
              <a:t>23/8/22</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8806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4784801-2979-7640-B9A9-C6FEDBD40A84}"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169736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134F14F8-A612-194A-A70C-1A3B7F97710D}"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05864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E3C8AC3-3AAE-EE4B-B0C5-17E74EBBA78F}"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2287190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038142C-E7E7-2449-87AD-9A55193B4BF1}"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903200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433171BA-942C-1E4D-B3FB-A0B689196D34}" type="datetime1">
              <a:rPr lang="es-ES" smtClean="0"/>
              <a:t>23/8/22</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837094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7DA66DBB-1534-9A41-8F03-A89E17600F03}" type="datetime1">
              <a:rPr lang="es-ES" smtClean="0"/>
              <a:t>23/8/22</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869608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ACC191B-4D76-754D-B0FD-75C0B1781066}" type="datetime1">
              <a:rPr lang="es-ES" smtClean="0"/>
              <a:t>23/8/22</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3131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DC2F98-4F3A-3F4A-BEA5-DA87DC2E816A}" type="datetime1">
              <a:rPr lang="es-ES" smtClean="0"/>
              <a:t>23/8/22</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11433189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914400" y="404664"/>
            <a:ext cx="10363200" cy="936104"/>
          </a:xfrm>
          <a:prstGeom prst="rect">
            <a:avLst/>
          </a:prstGeom>
        </p:spPr>
        <p:txBody>
          <a:bodyPr/>
          <a:lstStyle/>
          <a:p>
            <a:r>
              <a:rPr lang="es-ES"/>
              <a:t>Haga clic para modificar el estilo de título del patrón</a:t>
            </a:r>
            <a:endParaRPr lang="ca-ES"/>
          </a:p>
        </p:txBody>
      </p:sp>
      <p:sp>
        <p:nvSpPr>
          <p:cNvPr id="3" name="2 Marcador de contenido"/>
          <p:cNvSpPr>
            <a:spLocks noGrp="1"/>
          </p:cNvSpPr>
          <p:nvPr>
            <p:ph idx="1"/>
          </p:nvPr>
        </p:nvSpPr>
        <p:spPr>
          <a:xfrm>
            <a:off x="914400" y="1628800"/>
            <a:ext cx="10363200" cy="4467200"/>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4" name="Rectangle 6"/>
          <p:cNvSpPr>
            <a:spLocks noGrp="1" noChangeArrowheads="1"/>
          </p:cNvSpPr>
          <p:nvPr>
            <p:ph type="sldNum" sz="quarter" idx="10"/>
          </p:nvPr>
        </p:nvSpPr>
        <p:spPr>
          <a:xfrm>
            <a:off x="9167285" y="6383339"/>
            <a:ext cx="1153583" cy="314325"/>
          </a:xfrm>
        </p:spPr>
        <p:txBody>
          <a:bodyPr/>
          <a:lstStyle>
            <a:lvl1pPr>
              <a:defRPr/>
            </a:lvl1pPr>
          </a:lstStyle>
          <a:p>
            <a:fld id="{CD0C7D22-478F-4729-8A85-7DEE27A225E2}" type="slidenum">
              <a:rPr lang="es-ES" smtClean="0"/>
              <a:t>‹Nº›</a:t>
            </a:fld>
            <a:endParaRPr lang="es-ES"/>
          </a:p>
        </p:txBody>
      </p:sp>
      <p:sp>
        <p:nvSpPr>
          <p:cNvPr id="6" name="4 Marcador de pie de página"/>
          <p:cNvSpPr>
            <a:spLocks noGrp="1"/>
          </p:cNvSpPr>
          <p:nvPr>
            <p:ph type="ftr" sz="quarter" idx="3"/>
          </p:nvPr>
        </p:nvSpPr>
        <p:spPr>
          <a:xfrm>
            <a:off x="-29633" y="25401"/>
            <a:ext cx="1708151" cy="288925"/>
          </a:xfrm>
          <a:prstGeom prst="rect">
            <a:avLst/>
          </a:prstGeom>
        </p:spPr>
        <p:txBody>
          <a:bodyPr/>
          <a:lstStyle>
            <a:lvl1pPr algn="ctr" eaLnBrk="1" fontAlgn="auto" hangingPunct="1">
              <a:spcBef>
                <a:spcPts val="0"/>
              </a:spcBef>
              <a:spcAft>
                <a:spcPts val="0"/>
              </a:spcAft>
              <a:defRPr sz="1200" b="1" dirty="0" smtClean="0">
                <a:solidFill>
                  <a:srgbClr val="002060"/>
                </a:solidFill>
                <a:latin typeface="Caecilia LT Std" panose="00000500000000000000" pitchFamily="2" charset="0"/>
              </a:defRPr>
            </a:lvl1pPr>
          </a:lstStyle>
          <a:p>
            <a:r>
              <a:rPr lang="es-ES"/>
              <a:t>FEM FUTUR V</a:t>
            </a:r>
            <a:endParaRPr lang="es-ES" dirty="0"/>
          </a:p>
        </p:txBody>
      </p:sp>
    </p:spTree>
    <p:extLst>
      <p:ext uri="{BB962C8B-B14F-4D97-AF65-F5344CB8AC3E}">
        <p14:creationId xmlns:p14="http://schemas.microsoft.com/office/powerpoint/2010/main" val="364945200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5E7937-0E88-A746-8F7A-80002F842533}" type="datetime1">
              <a:rPr lang="es-ES" smtClean="0"/>
              <a:t>23/8/22</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6139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1E2E7341-F852-AB44-A67C-3BB940CE4C1E}" type="datetime1">
              <a:rPr lang="es-ES" smtClean="0"/>
              <a:t>23/8/22</a:t>
            </a:fld>
            <a:endParaRPr lang="es-ES"/>
          </a:p>
        </p:txBody>
      </p:sp>
      <p:sp>
        <p:nvSpPr>
          <p:cNvPr id="5" name="Footer Placeholder 4"/>
          <p:cNvSpPr>
            <a:spLocks noGrp="1"/>
          </p:cNvSpPr>
          <p:nvPr>
            <p:ph type="ftr" sz="quarter" idx="11"/>
          </p:nvPr>
        </p:nvSpPr>
        <p:spPr/>
        <p:txBody>
          <a:bodyPr/>
          <a:lstStyle/>
          <a:p>
            <a:r>
              <a:rPr lang="es-ES"/>
              <a:t>FEM FUTUR V</a:t>
            </a:r>
          </a:p>
        </p:txBody>
      </p:sp>
      <p:sp>
        <p:nvSpPr>
          <p:cNvPr id="6" name="Slide Number Placeholder 5"/>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089643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D9CB1E8-F641-B948-811D-C4A1B24CE581}"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5817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1C2BE35-D3FF-0640-A708-6AF360CE39AF}" type="datetime1">
              <a:rPr lang="es-ES" smtClean="0"/>
              <a:t>23/8/22</a:t>
            </a:fld>
            <a:endParaRPr lang="es-ES"/>
          </a:p>
        </p:txBody>
      </p:sp>
      <p:sp>
        <p:nvSpPr>
          <p:cNvPr id="8" name="Footer Placeholder 7"/>
          <p:cNvSpPr>
            <a:spLocks noGrp="1"/>
          </p:cNvSpPr>
          <p:nvPr>
            <p:ph type="ftr" sz="quarter" idx="11"/>
          </p:nvPr>
        </p:nvSpPr>
        <p:spPr/>
        <p:txBody>
          <a:bodyPr/>
          <a:lstStyle/>
          <a:p>
            <a:r>
              <a:rPr lang="es-ES"/>
              <a:t>FEM FUTUR V</a:t>
            </a:r>
          </a:p>
        </p:txBody>
      </p:sp>
      <p:sp>
        <p:nvSpPr>
          <p:cNvPr id="9" name="Slide Number Placeholder 8"/>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079582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FC94134-7078-BE40-B51B-D059F217BCF4}" type="datetime1">
              <a:rPr lang="es-ES" smtClean="0"/>
              <a:t>23/8/22</a:t>
            </a:fld>
            <a:endParaRPr lang="es-ES"/>
          </a:p>
        </p:txBody>
      </p:sp>
      <p:sp>
        <p:nvSpPr>
          <p:cNvPr id="4" name="Footer Placeholder 3"/>
          <p:cNvSpPr>
            <a:spLocks noGrp="1"/>
          </p:cNvSpPr>
          <p:nvPr>
            <p:ph type="ftr" sz="quarter" idx="11"/>
          </p:nvPr>
        </p:nvSpPr>
        <p:spPr/>
        <p:txBody>
          <a:bodyPr/>
          <a:lstStyle/>
          <a:p>
            <a:r>
              <a:rPr lang="es-ES"/>
              <a:t>FEM FUTUR V</a:t>
            </a:r>
          </a:p>
        </p:txBody>
      </p:sp>
      <p:sp>
        <p:nvSpPr>
          <p:cNvPr id="5" name="Slide Number Placeholder 4"/>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217709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5D7041E8-1A2A-3642-A950-81859186CF08}" type="datetime1">
              <a:rPr lang="es-ES" smtClean="0"/>
              <a:t>23/8/22</a:t>
            </a:fld>
            <a:endParaRPr lang="es-ES"/>
          </a:p>
        </p:txBody>
      </p:sp>
      <p:sp>
        <p:nvSpPr>
          <p:cNvPr id="3" name="Footer Placeholder 2"/>
          <p:cNvSpPr>
            <a:spLocks noGrp="1"/>
          </p:cNvSpPr>
          <p:nvPr>
            <p:ph type="ftr" sz="quarter" idx="11"/>
          </p:nvPr>
        </p:nvSpPr>
        <p:spPr/>
        <p:txBody>
          <a:bodyPr/>
          <a:lstStyle/>
          <a:p>
            <a:r>
              <a:rPr lang="es-ES"/>
              <a:t>FEM FUTUR V</a:t>
            </a:r>
          </a:p>
        </p:txBody>
      </p:sp>
      <p:sp>
        <p:nvSpPr>
          <p:cNvPr id="4" name="Slide Number Placeholder 3"/>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343151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A2691A7-0375-A74D-B2DC-9276DE0D028F}" type="datetime1">
              <a:rPr lang="es-ES" smtClean="0"/>
              <a:t>23/8/22</a:t>
            </a:fld>
            <a:endParaRPr lang="es-ES"/>
          </a:p>
        </p:txBody>
      </p:sp>
      <p:sp>
        <p:nvSpPr>
          <p:cNvPr id="6" name="Footer Placeholder 5"/>
          <p:cNvSpPr>
            <a:spLocks noGrp="1"/>
          </p:cNvSpPr>
          <p:nvPr>
            <p:ph type="ftr" sz="quarter" idx="11"/>
          </p:nvPr>
        </p:nvSpPr>
        <p:spPr/>
        <p:txBody>
          <a:bodyPr/>
          <a:lstStyle/>
          <a:p>
            <a:r>
              <a:rPr lang="es-E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417695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DCB5D33-AC30-3D40-B908-E837B50F818A}" type="datetime1">
              <a:rPr lang="es-ES" smtClean="0"/>
              <a:t>23/8/22</a:t>
            </a:fld>
            <a:endParaRPr lang="es-ES"/>
          </a:p>
        </p:txBody>
      </p:sp>
      <p:sp>
        <p:nvSpPr>
          <p:cNvPr id="6" name="Footer Placeholder 5"/>
          <p:cNvSpPr>
            <a:spLocks noGrp="1"/>
          </p:cNvSpPr>
          <p:nvPr>
            <p:ph type="ftr" sz="quarter" idx="11"/>
          </p:nvPr>
        </p:nvSpPr>
        <p:spPr/>
        <p:txBody>
          <a:bodyPr/>
          <a:lstStyle/>
          <a:p>
            <a:r>
              <a:rPr lang="en-US"/>
              <a:t>FEM FUTUR V</a:t>
            </a:r>
          </a:p>
        </p:txBody>
      </p:sp>
      <p:sp>
        <p:nvSpPr>
          <p:cNvPr id="7" name="Slide Number Placeholder 6"/>
          <p:cNvSpPr>
            <a:spLocks noGrp="1"/>
          </p:cNvSpPr>
          <p:nvPr>
            <p:ph type="sldNum" sz="quarter" idx="12"/>
          </p:nvPr>
        </p:nvSpPr>
        <p:spPr/>
        <p:txBody>
          <a:bodyPr/>
          <a:lstStyle/>
          <a:p>
            <a:fld id="{0FA1CCF8-0309-5647-A694-5326D6B17944}" type="slidenum">
              <a:rPr lang="es-ES" smtClean="0"/>
              <a:t>‹Nº›</a:t>
            </a:fld>
            <a:endParaRPr lang="es-ES"/>
          </a:p>
        </p:txBody>
      </p:sp>
    </p:spTree>
    <p:extLst>
      <p:ext uri="{BB962C8B-B14F-4D97-AF65-F5344CB8AC3E}">
        <p14:creationId xmlns:p14="http://schemas.microsoft.com/office/powerpoint/2010/main" val="362595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EE7DADBE-B2B6-474B-8F2F-755177FA33C1}" type="datetime1">
              <a:rPr lang="es-ES" smtClean="0"/>
              <a:t>23/8/22</a:t>
            </a:fld>
            <a:endParaRPr lang="es-E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s-ES"/>
              <a:t>FEM FUTUR V</a:t>
            </a: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1CCF8-0309-5647-A694-5326D6B17944}" type="slidenum">
              <a:rPr lang="es-ES" smtClean="0"/>
              <a:t>‹Nº›</a:t>
            </a:fld>
            <a:endParaRPr lang="es-ES"/>
          </a:p>
        </p:txBody>
      </p:sp>
    </p:spTree>
    <p:extLst>
      <p:ext uri="{BB962C8B-B14F-4D97-AF65-F5344CB8AC3E}">
        <p14:creationId xmlns:p14="http://schemas.microsoft.com/office/powerpoint/2010/main" val="1074685184"/>
      </p:ext>
    </p:extLst>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 id="2147484698" r:id="rId12"/>
    <p:sldLayoutId id="2147484699" r:id="rId13"/>
    <p:sldLayoutId id="2147484700" r:id="rId14"/>
    <p:sldLayoutId id="2147484701" r:id="rId15"/>
    <p:sldLayoutId id="2147484702" r:id="rId16"/>
    <p:sldLayoutId id="2147484703" r:id="rId17"/>
    <p:sldLayoutId id="2147484704" r:id="rId18"/>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ítulo 7">
            <a:extLst>
              <a:ext uri="{FF2B5EF4-FFF2-40B4-BE49-F238E27FC236}">
                <a16:creationId xmlns:a16="http://schemas.microsoft.com/office/drawing/2014/main" id="{8659B5FD-E8AC-C145-B2DD-6FE0C6FF2003}"/>
              </a:ext>
            </a:extLst>
          </p:cNvPr>
          <p:cNvSpPr>
            <a:spLocks noGrp="1"/>
          </p:cNvSpPr>
          <p:nvPr>
            <p:ph type="subTitle" idx="1"/>
          </p:nvPr>
        </p:nvSpPr>
        <p:spPr>
          <a:xfrm>
            <a:off x="1751012" y="3611236"/>
            <a:ext cx="8689976" cy="665989"/>
          </a:xfrm>
        </p:spPr>
        <p:txBody>
          <a:bodyPr>
            <a:noAutofit/>
          </a:bodyPr>
          <a:lstStyle/>
          <a:p>
            <a:r>
              <a:rPr lang="es-ES" dirty="0">
                <a:solidFill>
                  <a:schemeClr val="tx1"/>
                </a:solidFill>
                <a:latin typeface="+mj-lt"/>
                <a:cs typeface="Calibri" panose="020F0502020204030204" pitchFamily="34" charset="0"/>
              </a:rPr>
              <a:t>SECOT VALENCIA</a:t>
            </a:r>
          </a:p>
          <a:p>
            <a:r>
              <a:rPr lang="es-ES" dirty="0">
                <a:solidFill>
                  <a:schemeClr val="tx1"/>
                </a:solidFill>
                <a:latin typeface="+mj-lt"/>
                <a:cs typeface="Calibri" panose="020F0502020204030204" pitchFamily="34" charset="0"/>
              </a:rPr>
              <a:t>FEM FUTUR 7ª edición 2022 / 2023</a:t>
            </a:r>
          </a:p>
          <a:p>
            <a:r>
              <a:rPr lang="es-ES" dirty="0">
                <a:solidFill>
                  <a:schemeClr val="tx1"/>
                </a:solidFill>
                <a:latin typeface="+mj-lt"/>
                <a:cs typeface="Calibri" panose="020F0502020204030204" pitchFamily="34" charset="0"/>
              </a:rPr>
              <a:t>FASE Nº 3, PILDORA 3.C.</a:t>
            </a:r>
          </a:p>
        </p:txBody>
      </p:sp>
      <p:sp>
        <p:nvSpPr>
          <p:cNvPr id="9" name="Google Shape;131;p1">
            <a:extLst>
              <a:ext uri="{FF2B5EF4-FFF2-40B4-BE49-F238E27FC236}">
                <a16:creationId xmlns:a16="http://schemas.microsoft.com/office/drawing/2014/main" id="{CE92507F-43E9-C54B-9F43-8E14C39B19EB}"/>
              </a:ext>
            </a:extLst>
          </p:cNvPr>
          <p:cNvSpPr/>
          <p:nvPr/>
        </p:nvSpPr>
        <p:spPr>
          <a:xfrm>
            <a:off x="1407960" y="3413160"/>
            <a:ext cx="7274160" cy="11912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800" rIns="90000" bIns="46800" anchor="t" anchorCtr="0">
            <a:noAutofit/>
          </a:bodyPr>
          <a:lstStyle/>
          <a:p>
            <a:pPr marL="0" marR="0" lvl="0" indent="0" algn="ctr" rtl="0">
              <a:lnSpc>
                <a:spcPct val="100000"/>
              </a:lnSpc>
              <a:spcBef>
                <a:spcPts val="0"/>
              </a:spcBef>
              <a:spcAft>
                <a:spcPts val="0"/>
              </a:spcAft>
              <a:buNone/>
            </a:pPr>
            <a:endParaRPr sz="2400" b="0" i="0" u="none" strike="noStrike" cap="none" dirty="0">
              <a:solidFill>
                <a:srgbClr val="FFFFFF"/>
              </a:solidFill>
              <a:latin typeface="Times New Roman"/>
              <a:ea typeface="Times New Roman"/>
              <a:cs typeface="Times New Roman"/>
              <a:sym typeface="Times New Roman"/>
            </a:endParaRPr>
          </a:p>
        </p:txBody>
      </p:sp>
      <p:sp>
        <p:nvSpPr>
          <p:cNvPr id="11" name="Título 10">
            <a:extLst>
              <a:ext uri="{FF2B5EF4-FFF2-40B4-BE49-F238E27FC236}">
                <a16:creationId xmlns:a16="http://schemas.microsoft.com/office/drawing/2014/main" id="{39B0D705-6397-1B47-8BEC-E85F9DF94AC8}"/>
              </a:ext>
            </a:extLst>
          </p:cNvPr>
          <p:cNvSpPr>
            <a:spLocks noGrp="1"/>
          </p:cNvSpPr>
          <p:nvPr>
            <p:ph type="ctrTitle"/>
          </p:nvPr>
        </p:nvSpPr>
        <p:spPr>
          <a:xfrm>
            <a:off x="1751012" y="1616766"/>
            <a:ext cx="8481008" cy="2193233"/>
          </a:xfrm>
        </p:spPr>
        <p:txBody>
          <a:bodyPr>
            <a:normAutofit fontScale="90000"/>
          </a:bodyPr>
          <a:lstStyle/>
          <a:p>
            <a:pPr lvl="0">
              <a:lnSpc>
                <a:spcPct val="100000"/>
              </a:lnSpc>
              <a:spcBef>
                <a:spcPts val="0"/>
              </a:spcBef>
            </a:pPr>
            <a:r>
              <a:rPr lang="es-ES" sz="5300" cap="none" dirty="0">
                <a:ea typeface="Calibri"/>
                <a:cs typeface="Calibri"/>
                <a:sym typeface="Calibri"/>
              </a:rPr>
              <a:t>ESTRATEGIA DE MARKETING DIGITAL</a:t>
            </a:r>
            <a:br>
              <a:rPr lang="es-ES" sz="3600" cap="none" dirty="0">
                <a:solidFill>
                  <a:srgbClr val="FFFFFF"/>
                </a:solidFill>
                <a:latin typeface="Times New Roman"/>
                <a:ea typeface="Times New Roman"/>
                <a:cs typeface="Times New Roman"/>
                <a:sym typeface="Times New Roman"/>
              </a:rPr>
            </a:br>
            <a:endParaRPr lang="es-ES" dirty="0"/>
          </a:p>
        </p:txBody>
      </p:sp>
      <p:sp>
        <p:nvSpPr>
          <p:cNvPr id="15" name="Google Shape;136;p1">
            <a:extLst>
              <a:ext uri="{FF2B5EF4-FFF2-40B4-BE49-F238E27FC236}">
                <a16:creationId xmlns:a16="http://schemas.microsoft.com/office/drawing/2014/main" id="{6198A979-EA8A-944A-B1DC-668DFCEA8C84}"/>
              </a:ext>
            </a:extLst>
          </p:cNvPr>
          <p:cNvSpPr/>
          <p:nvPr/>
        </p:nvSpPr>
        <p:spPr>
          <a:xfrm>
            <a:off x="5126879" y="3490331"/>
            <a:ext cx="1574640" cy="4597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800" rIns="90000" bIns="46800" anchor="t" anchorCtr="0">
            <a:noAutofit/>
          </a:bodyPr>
          <a:lstStyle/>
          <a:p>
            <a:pPr marL="0" marR="0" lvl="0" indent="0" algn="l" rtl="0">
              <a:lnSpc>
                <a:spcPct val="100000"/>
              </a:lnSpc>
              <a:spcBef>
                <a:spcPts val="0"/>
              </a:spcBef>
              <a:spcAft>
                <a:spcPts val="0"/>
              </a:spcAft>
              <a:buNone/>
            </a:pPr>
            <a:endParaRPr sz="2400" b="0" i="0" u="none" strike="noStrike" cap="none" dirty="0">
              <a:solidFill>
                <a:schemeClr val="accent3">
                  <a:lumMod val="75000"/>
                </a:schemeClr>
              </a:solidFill>
              <a:latin typeface="Times New Roman"/>
              <a:ea typeface="Times New Roman"/>
              <a:cs typeface="Times New Roman"/>
              <a:sym typeface="Times New Roman"/>
            </a:endParaRPr>
          </a:p>
        </p:txBody>
      </p:sp>
      <p:pic>
        <p:nvPicPr>
          <p:cNvPr id="10" name="Imagen 9">
            <a:extLst>
              <a:ext uri="{FF2B5EF4-FFF2-40B4-BE49-F238E27FC236}">
                <a16:creationId xmlns:a16="http://schemas.microsoft.com/office/drawing/2014/main" id="{6151BFA8-0D3B-FB43-ABF2-AE766422E1D2}"/>
              </a:ext>
            </a:extLst>
          </p:cNvPr>
          <p:cNvPicPr/>
          <p:nvPr/>
        </p:nvPicPr>
        <p:blipFill>
          <a:blip r:embed="rId2">
            <a:extLst>
              <a:ext uri="{28A0092B-C50C-407E-A947-70E740481C1C}">
                <a14:useLocalDpi xmlns:a14="http://schemas.microsoft.com/office/drawing/2010/main" val="0"/>
              </a:ext>
            </a:extLst>
          </a:blip>
          <a:stretch>
            <a:fillRect/>
          </a:stretch>
        </p:blipFill>
        <p:spPr>
          <a:xfrm>
            <a:off x="542924" y="386278"/>
            <a:ext cx="1333500" cy="1282700"/>
          </a:xfrm>
          <a:prstGeom prst="rect">
            <a:avLst/>
          </a:prstGeom>
        </p:spPr>
      </p:pic>
      <p:pic>
        <p:nvPicPr>
          <p:cNvPr id="12" name="Imagen 11">
            <a:extLst>
              <a:ext uri="{FF2B5EF4-FFF2-40B4-BE49-F238E27FC236}">
                <a16:creationId xmlns:a16="http://schemas.microsoft.com/office/drawing/2014/main" id="{707DE216-D589-684D-82A9-3CC6F94E458D}"/>
              </a:ext>
            </a:extLst>
          </p:cNvPr>
          <p:cNvPicPr/>
          <p:nvPr/>
        </p:nvPicPr>
        <p:blipFill>
          <a:blip r:embed="rId3">
            <a:extLst>
              <a:ext uri="{28A0092B-C50C-407E-A947-70E740481C1C}">
                <a14:useLocalDpi xmlns:a14="http://schemas.microsoft.com/office/drawing/2010/main" val="0"/>
              </a:ext>
            </a:extLst>
          </a:blip>
          <a:stretch>
            <a:fillRect/>
          </a:stretch>
        </p:blipFill>
        <p:spPr>
          <a:xfrm>
            <a:off x="8249920" y="328985"/>
            <a:ext cx="3740150" cy="1201420"/>
          </a:xfrm>
          <a:prstGeom prst="rect">
            <a:avLst/>
          </a:prstGeom>
        </p:spPr>
      </p:pic>
    </p:spTree>
    <p:extLst>
      <p:ext uri="{BB962C8B-B14F-4D97-AF65-F5344CB8AC3E}">
        <p14:creationId xmlns:p14="http://schemas.microsoft.com/office/powerpoint/2010/main" val="1908799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10</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359704" y="473417"/>
            <a:ext cx="7225055" cy="1200329"/>
          </a:xfrm>
          <a:prstGeom prst="rect">
            <a:avLst/>
          </a:prstGeom>
          <a:noFill/>
        </p:spPr>
        <p:txBody>
          <a:bodyPr wrap="none" rtlCol="0">
            <a:spAutoFit/>
          </a:bodyPr>
          <a:lstStyle/>
          <a:p>
            <a:pPr algn="ctr"/>
            <a:r>
              <a:rPr lang="es-ES" sz="3600" dirty="0"/>
              <a:t>INVESTIGA LA PRESENCIA </a:t>
            </a:r>
          </a:p>
          <a:p>
            <a:pPr algn="ctr"/>
            <a:r>
              <a:rPr lang="es-ES" sz="3600" dirty="0"/>
              <a:t>DE LA MARCA EN EL MUNDO ONLINE</a:t>
            </a:r>
          </a:p>
        </p:txBody>
      </p:sp>
      <p:sp>
        <p:nvSpPr>
          <p:cNvPr id="5" name="CuadroTexto 4">
            <a:extLst>
              <a:ext uri="{FF2B5EF4-FFF2-40B4-BE49-F238E27FC236}">
                <a16:creationId xmlns:a16="http://schemas.microsoft.com/office/drawing/2014/main" id="{E1B841C3-6AC7-9249-B22A-794008893BC4}"/>
              </a:ext>
            </a:extLst>
          </p:cNvPr>
          <p:cNvSpPr txBox="1"/>
          <p:nvPr/>
        </p:nvSpPr>
        <p:spPr>
          <a:xfrm>
            <a:off x="1447800" y="2208850"/>
            <a:ext cx="9296400" cy="3139321"/>
          </a:xfrm>
          <a:prstGeom prst="rect">
            <a:avLst/>
          </a:prstGeom>
          <a:noFill/>
        </p:spPr>
        <p:txBody>
          <a:bodyPr wrap="square" rtlCol="0">
            <a:spAutoFit/>
          </a:bodyPr>
          <a:lstStyle/>
          <a:p>
            <a:r>
              <a:rPr lang="es-ES" dirty="0">
                <a:cs typeface="Arial" panose="020B0604020202020204" pitchFamily="34" charset="0"/>
              </a:rPr>
              <a:t>Un punto crucial en el plan de marketing digital, tienes que saber qué es lo que la empresa ha hecho hasta el momento</a:t>
            </a:r>
          </a:p>
          <a:p>
            <a:r>
              <a:rPr lang="es-ES" dirty="0">
                <a:cs typeface="Arial" panose="020B0604020202020204" pitchFamily="34" charset="0"/>
              </a:rPr>
              <a:t>Es probable que tenga una web, blog o perfiles abiertos en alguna red social... ¡o en todas! </a:t>
            </a:r>
          </a:p>
          <a:p>
            <a:r>
              <a:rPr lang="es-ES" dirty="0">
                <a:cs typeface="Arial" panose="020B0604020202020204" pitchFamily="34" charset="0"/>
              </a:rPr>
              <a:t>Ten en mente la posibilidad de que, incluso, haya abierto varios perfiles sociales para diferentes áreas de negocio y deberás valorar si es conveniente unificarlos o dejarlos separados.</a:t>
            </a:r>
          </a:p>
          <a:p>
            <a:r>
              <a:rPr lang="es-ES" dirty="0">
                <a:cs typeface="Arial" panose="020B0604020202020204" pitchFamily="34" charset="0"/>
              </a:rPr>
              <a:t>Que no te dé miedo tomar la decisión de cerrar alguno si no lo ves adecuado para la empresa.</a:t>
            </a:r>
          </a:p>
          <a:p>
            <a:r>
              <a:rPr lang="es-ES" dirty="0">
                <a:cs typeface="Arial" panose="020B0604020202020204" pitchFamily="34" charset="0"/>
              </a:rPr>
              <a:t>Comprueba:</a:t>
            </a:r>
          </a:p>
          <a:p>
            <a:pPr marL="457200" indent="-457200">
              <a:buFont typeface="Arial" panose="020B0604020202020204" pitchFamily="34" charset="0"/>
              <a:buChar char="•"/>
            </a:pPr>
            <a:r>
              <a:rPr lang="es-ES" dirty="0">
                <a:cs typeface="Arial" panose="020B0604020202020204" pitchFamily="34" charset="0"/>
              </a:rPr>
              <a:t>Si tiene una web, si está actualizada y verifica su usabilidad.</a:t>
            </a:r>
          </a:p>
          <a:p>
            <a:pPr marL="457200" indent="-457200">
              <a:buFont typeface="Arial" panose="020B0604020202020204" pitchFamily="34" charset="0"/>
              <a:buChar char="•"/>
            </a:pPr>
            <a:r>
              <a:rPr lang="es-ES" dirty="0">
                <a:cs typeface="Arial" panose="020B0604020202020204" pitchFamily="34" charset="0"/>
              </a:rPr>
              <a:t>Si la web tiene un blog y qué uso le dan, en caso de que existan publicaciones.</a:t>
            </a:r>
          </a:p>
          <a:p>
            <a:pPr marL="457200" indent="-457200">
              <a:buFont typeface="Arial" panose="020B0604020202020204" pitchFamily="34" charset="0"/>
              <a:buChar char="•"/>
            </a:pPr>
            <a:r>
              <a:rPr lang="es-ES" dirty="0">
                <a:cs typeface="Arial" panose="020B0604020202020204" pitchFamily="34" charset="0"/>
              </a:rPr>
              <a:t>Qué perfiles sociales tiene abiertos.</a:t>
            </a:r>
          </a:p>
          <a:p>
            <a:pPr marL="457200" indent="-457200">
              <a:buFont typeface="Arial" panose="020B0604020202020204" pitchFamily="34" charset="0"/>
              <a:buChar char="•"/>
            </a:pPr>
            <a:r>
              <a:rPr lang="es-ES" dirty="0">
                <a:cs typeface="Arial" panose="020B0604020202020204" pitchFamily="34" charset="0"/>
              </a:rPr>
              <a:t>Cómo están gestionados en cuanto a calendarización de contenidos y publicaciones.</a:t>
            </a:r>
          </a:p>
        </p:txBody>
      </p:sp>
      <p:pic>
        <p:nvPicPr>
          <p:cNvPr id="10" name="Imagen 9">
            <a:extLst>
              <a:ext uri="{FF2B5EF4-FFF2-40B4-BE49-F238E27FC236}">
                <a16:creationId xmlns:a16="http://schemas.microsoft.com/office/drawing/2014/main" id="{365ABB77-8490-6D49-A677-F3729EA1EA43}"/>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28A4CA10-071A-0E43-8332-815B78FAA6E5}"/>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6EE88FA2-A779-0543-AC91-1C04C037F81C}"/>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385385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11</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1895737" y="473417"/>
            <a:ext cx="8153001" cy="1200329"/>
          </a:xfrm>
          <a:prstGeom prst="rect">
            <a:avLst/>
          </a:prstGeom>
          <a:noFill/>
        </p:spPr>
        <p:txBody>
          <a:bodyPr wrap="none" rtlCol="0">
            <a:spAutoFit/>
          </a:bodyPr>
          <a:lstStyle/>
          <a:p>
            <a:pPr algn="ctr"/>
            <a:r>
              <a:rPr lang="es-ES" sz="3600" dirty="0"/>
              <a:t>SIENTA LOS PILARES EN LOS QUE </a:t>
            </a:r>
          </a:p>
          <a:p>
            <a:pPr algn="ctr"/>
            <a:r>
              <a:rPr lang="es-ES" sz="3600" dirty="0"/>
              <a:t>BASARAS TU ESTRATEGIA DE SOCIL MEDIA</a:t>
            </a:r>
          </a:p>
        </p:txBody>
      </p:sp>
      <p:sp>
        <p:nvSpPr>
          <p:cNvPr id="10" name="Subtítulo 2">
            <a:extLst>
              <a:ext uri="{FF2B5EF4-FFF2-40B4-BE49-F238E27FC236}">
                <a16:creationId xmlns:a16="http://schemas.microsoft.com/office/drawing/2014/main" id="{6A254F7D-18A7-8D44-8567-2D2C106D3AEB}"/>
              </a:ext>
            </a:extLst>
          </p:cNvPr>
          <p:cNvSpPr txBox="1">
            <a:spLocks/>
          </p:cNvSpPr>
          <p:nvPr/>
        </p:nvSpPr>
        <p:spPr>
          <a:xfrm>
            <a:off x="1557341" y="2075363"/>
            <a:ext cx="9077318" cy="4047645"/>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s-ES" sz="1800" b="1" cap="none" dirty="0">
                <a:cs typeface="Arial" panose="020B0604020202020204" pitchFamily="34" charset="0"/>
              </a:rPr>
              <a:t>3 bases fundamentales que no se deben perder de vista:</a:t>
            </a:r>
          </a:p>
          <a:p>
            <a:r>
              <a:rPr lang="es-ES" sz="1800" b="1" cap="none" dirty="0">
                <a:cs typeface="Arial" panose="020B0604020202020204" pitchFamily="34" charset="0"/>
              </a:rPr>
              <a:t>Hacer branding</a:t>
            </a:r>
            <a:r>
              <a:rPr lang="es-ES" sz="1800" cap="none" dirty="0">
                <a:cs typeface="Arial" panose="020B0604020202020204" pitchFamily="34" charset="0"/>
              </a:rPr>
              <a:t>. Lograr mejorar la reputación online a través de la máxima difusión de los contenidos. </a:t>
            </a:r>
            <a:r>
              <a:rPr lang="es-ES" sz="1800" b="1" cap="none" dirty="0">
                <a:solidFill>
                  <a:srgbClr val="002060"/>
                </a:solidFill>
                <a:cs typeface="Arial" panose="020B0604020202020204" pitchFamily="34" charset="0"/>
              </a:rPr>
              <a:t>Esto acercará más a la marca a una posición de liderazgo en su sector</a:t>
            </a:r>
            <a:r>
              <a:rPr lang="es-ES" sz="1800" cap="none" dirty="0">
                <a:cs typeface="Arial" panose="020B0604020202020204" pitchFamily="34" charset="0"/>
              </a:rPr>
              <a:t>.</a:t>
            </a:r>
          </a:p>
          <a:p>
            <a:r>
              <a:rPr lang="es-ES" sz="1800" b="1" cap="none" dirty="0">
                <a:cs typeface="Arial" panose="020B0604020202020204" pitchFamily="34" charset="0"/>
              </a:rPr>
              <a:t>Establecer una estrategia de contenidos</a:t>
            </a:r>
            <a:r>
              <a:rPr lang="es-ES" sz="1800" cap="none" dirty="0">
                <a:cs typeface="Arial" panose="020B0604020202020204" pitchFamily="34" charset="0"/>
              </a:rPr>
              <a:t> que busque generar emociones en los usuarios, que potencie el </a:t>
            </a:r>
            <a:r>
              <a:rPr lang="es-ES" sz="1800" cap="none" dirty="0" err="1">
                <a:cs typeface="Arial" panose="020B0604020202020204" pitchFamily="34" charset="0"/>
              </a:rPr>
              <a:t>engagement</a:t>
            </a:r>
            <a:r>
              <a:rPr lang="es-ES" sz="1800" cap="none" dirty="0">
                <a:cs typeface="Arial" panose="020B0604020202020204" pitchFamily="34" charset="0"/>
              </a:rPr>
              <a:t>.</a:t>
            </a:r>
          </a:p>
          <a:p>
            <a:r>
              <a:rPr lang="es-ES" sz="1800" b="1" cap="none" dirty="0">
                <a:cs typeface="Arial" panose="020B0604020202020204" pitchFamily="34" charset="0"/>
              </a:rPr>
              <a:t>Crear una comunidad en torno a las redes sociales</a:t>
            </a:r>
            <a:r>
              <a:rPr lang="es-ES" sz="1800" cap="none" dirty="0">
                <a:cs typeface="Arial" panose="020B0604020202020204" pitchFamily="34" charset="0"/>
              </a:rPr>
              <a:t>, con unos objetivos específicos para cada una de ellas y que fomente la </a:t>
            </a:r>
            <a:r>
              <a:rPr lang="es-ES" sz="1800" b="1" cap="none" dirty="0">
                <a:solidFill>
                  <a:srgbClr val="002060"/>
                </a:solidFill>
                <a:cs typeface="Arial" panose="020B0604020202020204" pitchFamily="34" charset="0"/>
              </a:rPr>
              <a:t>escucha activa </a:t>
            </a:r>
            <a:r>
              <a:rPr lang="es-ES" sz="1800" cap="none" dirty="0">
                <a:cs typeface="Arial" panose="020B0604020202020204" pitchFamily="34" charset="0"/>
              </a:rPr>
              <a:t>para detectar sus necesidades.</a:t>
            </a:r>
          </a:p>
          <a:p>
            <a:r>
              <a:rPr lang="es-ES" sz="1800" cap="none" dirty="0">
                <a:cs typeface="Arial" panose="020B0604020202020204" pitchFamily="34" charset="0"/>
              </a:rPr>
              <a:t>Deja establecidos estos puntos en el plan de marketing digital.</a:t>
            </a:r>
          </a:p>
          <a:p>
            <a:pPr algn="ctr"/>
            <a:endParaRPr lang="es-ES" sz="2800" dirty="0">
              <a:latin typeface="Arial" panose="020B0604020202020204" pitchFamily="34" charset="0"/>
              <a:cs typeface="Arial" panose="020B0604020202020204" pitchFamily="34" charset="0"/>
            </a:endParaRPr>
          </a:p>
        </p:txBody>
      </p:sp>
      <p:pic>
        <p:nvPicPr>
          <p:cNvPr id="11" name="Imagen 10">
            <a:extLst>
              <a:ext uri="{FF2B5EF4-FFF2-40B4-BE49-F238E27FC236}">
                <a16:creationId xmlns:a16="http://schemas.microsoft.com/office/drawing/2014/main" id="{11C1505F-3040-944E-BB5F-2B5C4AD6564D}"/>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8FAAD043-3122-2E45-98DC-AAD2D1A5C9C2}"/>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01244228-B851-FB48-820C-F75956FF0083}"/>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569915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12</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604406" y="473417"/>
            <a:ext cx="6735690" cy="1200329"/>
          </a:xfrm>
          <a:prstGeom prst="rect">
            <a:avLst/>
          </a:prstGeom>
          <a:noFill/>
        </p:spPr>
        <p:txBody>
          <a:bodyPr wrap="none" rtlCol="0">
            <a:spAutoFit/>
          </a:bodyPr>
          <a:lstStyle/>
          <a:p>
            <a:pPr algn="ctr"/>
            <a:r>
              <a:rPr lang="es-ES" sz="3600" dirty="0"/>
              <a:t>PLAN DE CONTENIDOS PARA </a:t>
            </a:r>
          </a:p>
          <a:p>
            <a:pPr algn="ctr"/>
            <a:r>
              <a:rPr lang="es-ES" sz="3600" dirty="0"/>
              <a:t>CADA CANAL DE COMUNICACIÓN</a:t>
            </a:r>
          </a:p>
        </p:txBody>
      </p:sp>
      <p:sp>
        <p:nvSpPr>
          <p:cNvPr id="11" name="Subtítulo 2">
            <a:extLst>
              <a:ext uri="{FF2B5EF4-FFF2-40B4-BE49-F238E27FC236}">
                <a16:creationId xmlns:a16="http://schemas.microsoft.com/office/drawing/2014/main" id="{BBECCA51-0454-FB4D-B783-734FCA07724B}"/>
              </a:ext>
            </a:extLst>
          </p:cNvPr>
          <p:cNvSpPr txBox="1">
            <a:spLocks/>
          </p:cNvSpPr>
          <p:nvPr/>
        </p:nvSpPr>
        <p:spPr>
          <a:xfrm>
            <a:off x="1398956" y="1936782"/>
            <a:ext cx="9146590" cy="3670267"/>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s-ES" sz="1800" cap="none" dirty="0">
                <a:cs typeface="Arial" panose="020B0604020202020204" pitchFamily="34" charset="0"/>
              </a:rPr>
              <a:t>Aporta valor al plan de contenidos e identifica cada tema del que hablarás con las categorías de productos y servicios de la empresa.</a:t>
            </a:r>
          </a:p>
          <a:p>
            <a:pPr marL="0" indent="0">
              <a:buNone/>
            </a:pPr>
            <a:r>
              <a:rPr lang="es-ES" sz="1800" cap="none" dirty="0">
                <a:cs typeface="Arial" panose="020B0604020202020204" pitchFamily="34" charset="0"/>
              </a:rPr>
              <a:t>Justifica, de forma clara y sencilla, cada una de tus decisiones.</a:t>
            </a:r>
          </a:p>
          <a:p>
            <a:pPr marL="457200" indent="-457200"/>
            <a:r>
              <a:rPr lang="es-ES" sz="1800" cap="none" dirty="0">
                <a:cs typeface="Arial" panose="020B0604020202020204" pitchFamily="34" charset="0"/>
              </a:rPr>
              <a:t>A quién te diriges.</a:t>
            </a:r>
          </a:p>
          <a:p>
            <a:pPr marL="457200" indent="-457200"/>
            <a:r>
              <a:rPr lang="es-ES" sz="1800" cap="none" dirty="0">
                <a:cs typeface="Arial" panose="020B0604020202020204" pitchFamily="34" charset="0"/>
              </a:rPr>
              <a:t>De qué temáticas vas a hablar.</a:t>
            </a:r>
          </a:p>
          <a:p>
            <a:pPr marL="457200" indent="-457200"/>
            <a:r>
              <a:rPr lang="es-ES" sz="1800" cap="none" dirty="0">
                <a:cs typeface="Arial" panose="020B0604020202020204" pitchFamily="34" charset="0"/>
              </a:rPr>
              <a:t>En qué tono lo harás.</a:t>
            </a:r>
          </a:p>
          <a:p>
            <a:pPr marL="457200" indent="-457200"/>
            <a:r>
              <a:rPr lang="es-ES" sz="1800" cap="none" dirty="0">
                <a:cs typeface="Arial" panose="020B0604020202020204" pitchFamily="34" charset="0"/>
              </a:rPr>
              <a:t>Cómo será el calendario editorial y cada cuándo publicarás.</a:t>
            </a:r>
          </a:p>
          <a:p>
            <a:pPr marL="457200" indent="-457200"/>
            <a:r>
              <a:rPr lang="es-ES" sz="1800" cap="none" dirty="0">
                <a:cs typeface="Arial" panose="020B0604020202020204" pitchFamily="34" charset="0"/>
              </a:rPr>
              <a:t>Cómo difundirás los contenidos o los optimizarás para que se posicionen en los buscadores.</a:t>
            </a:r>
          </a:p>
          <a:p>
            <a:pPr marL="457200" indent="-457200"/>
            <a:endParaRPr lang="es-ES" sz="1800" dirty="0">
              <a:latin typeface="Arial" panose="020B0604020202020204" pitchFamily="34" charset="0"/>
              <a:cs typeface="Arial" panose="020B0604020202020204" pitchFamily="34" charset="0"/>
            </a:endParaRPr>
          </a:p>
          <a:p>
            <a:pPr marL="457200" indent="-457200" algn="ctr"/>
            <a:endParaRPr lang="es-ES" sz="1800" dirty="0">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D589E0F0-A6C8-764D-99DE-989DFD4D213E}"/>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DD26B0BD-180E-834B-9A9D-91FE60408B70}"/>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279F4FA0-806C-BE4F-AD0C-A640E2851DC0}"/>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443939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13</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726015" y="473417"/>
            <a:ext cx="6492483" cy="646331"/>
          </a:xfrm>
          <a:prstGeom prst="rect">
            <a:avLst/>
          </a:prstGeom>
          <a:noFill/>
        </p:spPr>
        <p:txBody>
          <a:bodyPr wrap="none" rtlCol="0">
            <a:spAutoFit/>
          </a:bodyPr>
          <a:lstStyle/>
          <a:p>
            <a:pPr algn="ctr"/>
            <a:r>
              <a:rPr lang="es-ES" sz="3600" dirty="0"/>
              <a:t>ANALIZA LA WEB DE LA EMPRESA</a:t>
            </a:r>
          </a:p>
        </p:txBody>
      </p:sp>
      <p:sp>
        <p:nvSpPr>
          <p:cNvPr id="5" name="Rectángulo 4">
            <a:extLst>
              <a:ext uri="{FF2B5EF4-FFF2-40B4-BE49-F238E27FC236}">
                <a16:creationId xmlns:a16="http://schemas.microsoft.com/office/drawing/2014/main" id="{D69BA4CF-62A5-BA42-BDBC-8EBF7C4C3C8B}"/>
              </a:ext>
            </a:extLst>
          </p:cNvPr>
          <p:cNvSpPr/>
          <p:nvPr/>
        </p:nvSpPr>
        <p:spPr>
          <a:xfrm>
            <a:off x="762000" y="1497845"/>
            <a:ext cx="10668000" cy="4247317"/>
          </a:xfrm>
          <a:prstGeom prst="rect">
            <a:avLst/>
          </a:prstGeom>
        </p:spPr>
        <p:txBody>
          <a:bodyPr wrap="square">
            <a:spAutoFit/>
          </a:bodyPr>
          <a:lstStyle/>
          <a:p>
            <a:r>
              <a:rPr lang="es-ES" dirty="0">
                <a:cs typeface="Arial" panose="020B0604020202020204" pitchFamily="34" charset="0"/>
              </a:rPr>
              <a:t>Vigila, sobre todo, estos </a:t>
            </a:r>
            <a:r>
              <a:rPr lang="es-ES" b="1" dirty="0">
                <a:cs typeface="Arial" panose="020B0604020202020204" pitchFamily="34" charset="0"/>
              </a:rPr>
              <a:t>5 apartados</a:t>
            </a:r>
            <a:r>
              <a:rPr lang="es-ES" dirty="0">
                <a:cs typeface="Arial" panose="020B0604020202020204" pitchFamily="34" charset="0"/>
              </a:rPr>
              <a:t> de la página web: </a:t>
            </a:r>
          </a:p>
          <a:p>
            <a:pPr marL="457200" indent="-457200">
              <a:buFont typeface="Arial" panose="020B0604020202020204" pitchFamily="34" charset="0"/>
              <a:buChar char="•"/>
            </a:pPr>
            <a:r>
              <a:rPr lang="es-ES" b="1" dirty="0">
                <a:cs typeface="Arial" panose="020B0604020202020204" pitchFamily="34" charset="0"/>
              </a:rPr>
              <a:t>Contenidos:</a:t>
            </a:r>
            <a:r>
              <a:rPr lang="es-ES" dirty="0">
                <a:cs typeface="Arial" panose="020B0604020202020204" pitchFamily="34" charset="0"/>
              </a:rPr>
              <a:t> para los buscadores y para los usuarios es fundamental que una web tenga cantidad y calidad de buen contenido. Calcula el ratio de texto en relación con el total de HTML de la web.</a:t>
            </a:r>
          </a:p>
          <a:p>
            <a:pPr marL="457200" indent="-457200">
              <a:buFont typeface="Arial" panose="020B0604020202020204" pitchFamily="34" charset="0"/>
              <a:buChar char="•"/>
            </a:pPr>
            <a:r>
              <a:rPr lang="es-ES" b="1" dirty="0">
                <a:cs typeface="Arial" panose="020B0604020202020204" pitchFamily="34" charset="0"/>
              </a:rPr>
              <a:t>Estudio de palabras clave</a:t>
            </a:r>
            <a:r>
              <a:rPr lang="es-ES" dirty="0">
                <a:cs typeface="Arial" panose="020B0604020202020204" pitchFamily="34" charset="0"/>
              </a:rPr>
              <a:t>: los buscadores responden a las preguntas de los usuarios basándose en la concurrencia de las palabras que ellos introducen y las que contiene la web. Asegúrate de saber cuáles son esas palabras clave y comprueba si aparecen en la web en un número suficiente.</a:t>
            </a:r>
          </a:p>
          <a:p>
            <a:pPr marL="457200" indent="-457200">
              <a:buFont typeface="Arial" panose="020B0604020202020204" pitchFamily="34" charset="0"/>
              <a:buChar char="•"/>
            </a:pPr>
            <a:r>
              <a:rPr lang="es-ES" b="1" dirty="0">
                <a:cs typeface="Arial" panose="020B0604020202020204" pitchFamily="34" charset="0"/>
              </a:rPr>
              <a:t>SEO: </a:t>
            </a:r>
            <a:r>
              <a:rPr lang="es-ES" dirty="0">
                <a:cs typeface="Arial" panose="020B0604020202020204" pitchFamily="34" charset="0"/>
              </a:rPr>
              <a:t>Una breve </a:t>
            </a:r>
            <a:r>
              <a:rPr lang="es-ES" b="1" dirty="0">
                <a:solidFill>
                  <a:srgbClr val="002060"/>
                </a:solidFill>
                <a:cs typeface="Arial" panose="020B0604020202020204" pitchFamily="34" charset="0"/>
              </a:rPr>
              <a:t>Auditoria SEO</a:t>
            </a:r>
            <a:r>
              <a:rPr lang="es-ES" dirty="0">
                <a:cs typeface="Arial" panose="020B0604020202020204" pitchFamily="34" charset="0"/>
              </a:rPr>
              <a:t> es fundamental al inicio de tu plan de marketing digital. Valora cómo mejorar su posicionamiento. Según sean tus conocimientos en este apartado, valora la posibilidad de acudir a un experto en SEO que lo realice por ti.</a:t>
            </a:r>
          </a:p>
          <a:p>
            <a:pPr marL="457200" indent="-457200">
              <a:buFont typeface="Arial" panose="020B0604020202020204" pitchFamily="34" charset="0"/>
              <a:buChar char="•"/>
            </a:pPr>
            <a:r>
              <a:rPr lang="es-ES" b="1" dirty="0">
                <a:cs typeface="Arial" panose="020B0604020202020204" pitchFamily="34" charset="0"/>
              </a:rPr>
              <a:t>Usabilidad:</a:t>
            </a:r>
            <a:r>
              <a:rPr lang="es-ES" dirty="0">
                <a:cs typeface="Arial" panose="020B0604020202020204" pitchFamily="34" charset="0"/>
              </a:rPr>
              <a:t> en marketing digital es fundamental que las personas que visitan tu web encuentren lo que buscan de la forma más ágil y sencilla posible. Analiza si la forma de utilizar la web de la marca es cómoda y rápida para aprender a usarla.</a:t>
            </a:r>
          </a:p>
          <a:p>
            <a:pPr marL="457200" indent="-457200">
              <a:buFont typeface="Arial" panose="020B0604020202020204" pitchFamily="34" charset="0"/>
              <a:buChar char="•"/>
            </a:pPr>
            <a:r>
              <a:rPr lang="es-ES" b="1" dirty="0">
                <a:cs typeface="Arial" panose="020B0604020202020204" pitchFamily="34" charset="0"/>
              </a:rPr>
              <a:t>Experiencia de usuario</a:t>
            </a:r>
            <a:r>
              <a:rPr lang="es-ES" dirty="0">
                <a:cs typeface="Arial" panose="020B0604020202020204" pitchFamily="34" charset="0"/>
              </a:rPr>
              <a:t>: entiende cómo se siente un visitante que entra en la web después de navegar en ella. Su experiencia ha de ser positiva para que quiera volver a ella.   Este es un concepto ligado a la usabilidad y al contenido. </a:t>
            </a:r>
          </a:p>
        </p:txBody>
      </p:sp>
      <p:pic>
        <p:nvPicPr>
          <p:cNvPr id="10" name="Imagen 9">
            <a:extLst>
              <a:ext uri="{FF2B5EF4-FFF2-40B4-BE49-F238E27FC236}">
                <a16:creationId xmlns:a16="http://schemas.microsoft.com/office/drawing/2014/main" id="{5C163F0D-16A6-D24A-8E76-F5D0181C18F0}"/>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F310F7E0-1B5E-1C4D-AE91-7225E3469396}"/>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5F234D59-5F1D-B446-AC19-38CD0928A20A}"/>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408124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14</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734132" y="473417"/>
            <a:ext cx="6476260" cy="1200329"/>
          </a:xfrm>
          <a:prstGeom prst="rect">
            <a:avLst/>
          </a:prstGeom>
          <a:noFill/>
        </p:spPr>
        <p:txBody>
          <a:bodyPr wrap="none" rtlCol="0">
            <a:spAutoFit/>
          </a:bodyPr>
          <a:lstStyle/>
          <a:p>
            <a:pPr algn="ctr"/>
            <a:r>
              <a:rPr lang="es-ES" sz="3600" dirty="0"/>
              <a:t>ELEGIR LAS HERRAMIENTAS</a:t>
            </a:r>
          </a:p>
          <a:p>
            <a:pPr algn="ctr"/>
            <a:r>
              <a:rPr lang="es-ES" sz="3600" dirty="0"/>
              <a:t>DE METRICA QUE SE VAN A USAR</a:t>
            </a:r>
          </a:p>
        </p:txBody>
      </p:sp>
      <p:sp>
        <p:nvSpPr>
          <p:cNvPr id="6" name="CuadroTexto 5">
            <a:extLst>
              <a:ext uri="{FF2B5EF4-FFF2-40B4-BE49-F238E27FC236}">
                <a16:creationId xmlns:a16="http://schemas.microsoft.com/office/drawing/2014/main" id="{F8F58789-2403-D04E-9BD4-6EA9BBB67DC3}"/>
              </a:ext>
            </a:extLst>
          </p:cNvPr>
          <p:cNvSpPr txBox="1"/>
          <p:nvPr/>
        </p:nvSpPr>
        <p:spPr>
          <a:xfrm>
            <a:off x="2632205" y="2093030"/>
            <a:ext cx="7483458" cy="2862322"/>
          </a:xfrm>
          <a:prstGeom prst="rect">
            <a:avLst/>
          </a:prstGeom>
          <a:noFill/>
        </p:spPr>
        <p:txBody>
          <a:bodyPr wrap="square" rtlCol="0">
            <a:spAutoFit/>
          </a:bodyPr>
          <a:lstStyle/>
          <a:p>
            <a:r>
              <a:rPr lang="es-ES" dirty="0">
                <a:cs typeface="Arial" panose="020B0604020202020204" pitchFamily="34" charset="0"/>
              </a:rPr>
              <a:t>Medir los resultados de tus acciones de marketing digital es la forma que tienes de comprobar el éxito de tu trabajo. </a:t>
            </a:r>
          </a:p>
          <a:p>
            <a:endParaRPr lang="es-ES" dirty="0">
              <a:cs typeface="Arial" panose="020B0604020202020204" pitchFamily="34" charset="0"/>
            </a:endParaRPr>
          </a:p>
          <a:p>
            <a:r>
              <a:rPr lang="es-ES" dirty="0">
                <a:cs typeface="Arial" panose="020B0604020202020204" pitchFamily="34" charset="0"/>
              </a:rPr>
              <a:t>Para ello, lo primero es </a:t>
            </a:r>
            <a:r>
              <a:rPr lang="es-ES" b="1" dirty="0">
                <a:cs typeface="Arial" panose="020B0604020202020204" pitchFamily="34" charset="0"/>
              </a:rPr>
              <a:t>fijar los KPI que vas a medir</a:t>
            </a:r>
            <a:r>
              <a:rPr lang="es-ES" dirty="0">
                <a:cs typeface="Arial" panose="020B0604020202020204" pitchFamily="34" charset="0"/>
              </a:rPr>
              <a:t> y que muestran si se cumplen o no los objetivos que se definieron al inicio. Después,</a:t>
            </a:r>
            <a:r>
              <a:rPr lang="es-ES" b="1" dirty="0">
                <a:cs typeface="Arial" panose="020B0604020202020204" pitchFamily="34" charset="0"/>
              </a:rPr>
              <a:t> elige la herramienta que mejor mide ese KPI y empieza a monitorizarlo</a:t>
            </a:r>
            <a:r>
              <a:rPr lang="es-ES" dirty="0">
                <a:cs typeface="Arial" panose="020B0604020202020204" pitchFamily="34" charset="0"/>
              </a:rPr>
              <a:t>.</a:t>
            </a:r>
          </a:p>
          <a:p>
            <a:endParaRPr lang="es-ES" dirty="0">
              <a:cs typeface="Arial" panose="020B0604020202020204" pitchFamily="34" charset="0"/>
            </a:endParaRPr>
          </a:p>
          <a:p>
            <a:r>
              <a:rPr lang="es-ES" dirty="0">
                <a:cs typeface="Arial" panose="020B0604020202020204" pitchFamily="34" charset="0"/>
              </a:rPr>
              <a:t>Piensa que el plan de marketing digital no es estático y, según avanza el proyecto, puedes ir haciendo variaciones para corregir las desviaciones de los objetivos marcados que se hayan podido producir ese mes.</a:t>
            </a:r>
          </a:p>
        </p:txBody>
      </p:sp>
      <p:pic>
        <p:nvPicPr>
          <p:cNvPr id="10" name="Imagen 9">
            <a:extLst>
              <a:ext uri="{FF2B5EF4-FFF2-40B4-BE49-F238E27FC236}">
                <a16:creationId xmlns:a16="http://schemas.microsoft.com/office/drawing/2014/main" id="{958B1B51-B1C9-564E-BCF4-C41DFB0AEE6B}"/>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DF28D32A-9A8E-E54C-B2D2-1E702B23F05B}"/>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76D3B64E-48B9-2B46-81E8-18BDBF36413D}"/>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199389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15</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3130748" y="935468"/>
            <a:ext cx="5682967" cy="646331"/>
          </a:xfrm>
          <a:prstGeom prst="rect">
            <a:avLst/>
          </a:prstGeom>
          <a:noFill/>
        </p:spPr>
        <p:txBody>
          <a:bodyPr wrap="none" rtlCol="0">
            <a:spAutoFit/>
          </a:bodyPr>
          <a:lstStyle/>
          <a:p>
            <a:pPr algn="ctr"/>
            <a:r>
              <a:rPr lang="es-ES" sz="3600" dirty="0"/>
              <a:t>ELABORA UN PLAN DE CRISIS</a:t>
            </a:r>
          </a:p>
        </p:txBody>
      </p:sp>
      <p:sp>
        <p:nvSpPr>
          <p:cNvPr id="10" name="Subtítulo 2">
            <a:extLst>
              <a:ext uri="{FF2B5EF4-FFF2-40B4-BE49-F238E27FC236}">
                <a16:creationId xmlns:a16="http://schemas.microsoft.com/office/drawing/2014/main" id="{644821B4-53C3-244F-9EDE-29E4F4B84AC4}"/>
              </a:ext>
            </a:extLst>
          </p:cNvPr>
          <p:cNvSpPr txBox="1">
            <a:spLocks/>
          </p:cNvSpPr>
          <p:nvPr/>
        </p:nvSpPr>
        <p:spPr>
          <a:xfrm>
            <a:off x="1968360" y="2435048"/>
            <a:ext cx="9118881" cy="4295839"/>
          </a:xfrm>
          <a:prstGeom prst="rect">
            <a:avLst/>
          </a:prstGeom>
        </p:spPr>
        <p:txBody>
          <a:bodyPr>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457200" indent="-457200"/>
            <a:r>
              <a:rPr lang="es-ES" cap="none" dirty="0">
                <a:latin typeface="Arial" panose="020B0604020202020204" pitchFamily="34" charset="0"/>
                <a:cs typeface="Arial" panose="020B0604020202020204" pitchFamily="34" charset="0"/>
              </a:rPr>
              <a:t>Definir a todos los responsables en un plan de crisis</a:t>
            </a:r>
          </a:p>
          <a:p>
            <a:pPr marL="457200" indent="-457200"/>
            <a:r>
              <a:rPr lang="es-ES" cap="none" dirty="0">
                <a:latin typeface="Arial" panose="020B0604020202020204" pitchFamily="34" charset="0"/>
                <a:cs typeface="Arial" panose="020B0604020202020204" pitchFamily="34" charset="0"/>
              </a:rPr>
              <a:t>Identificar los </a:t>
            </a:r>
            <a:r>
              <a:rPr lang="es-ES" cap="none" dirty="0" err="1">
                <a:latin typeface="Arial" panose="020B0604020202020204" pitchFamily="34" charset="0"/>
                <a:cs typeface="Arial" panose="020B0604020202020204" pitchFamily="34" charset="0"/>
              </a:rPr>
              <a:t>influencers</a:t>
            </a:r>
            <a:r>
              <a:rPr lang="es-ES" cap="none" dirty="0">
                <a:latin typeface="Arial" panose="020B0604020202020204" pitchFamily="34" charset="0"/>
                <a:cs typeface="Arial" panose="020B0604020202020204" pitchFamily="34" charset="0"/>
              </a:rPr>
              <a:t> (prescriptores) de tu marca</a:t>
            </a:r>
          </a:p>
          <a:p>
            <a:pPr marL="457200" indent="-457200"/>
            <a:r>
              <a:rPr lang="es-ES" cap="none" dirty="0">
                <a:latin typeface="Arial" panose="020B0604020202020204" pitchFamily="34" charset="0"/>
                <a:cs typeface="Arial" panose="020B0604020202020204" pitchFamily="34" charset="0"/>
              </a:rPr>
              <a:t>Diseñar el plan de acción</a:t>
            </a:r>
          </a:p>
          <a:p>
            <a:pPr marL="457200" indent="-457200"/>
            <a:r>
              <a:rPr lang="es-ES" cap="none" dirty="0">
                <a:latin typeface="Arial" panose="020B0604020202020204" pitchFamily="34" charset="0"/>
                <a:cs typeface="Arial" panose="020B0604020202020204" pitchFamily="34" charset="0"/>
              </a:rPr>
              <a:t>Crear todos los posibles escenarios de una crisis</a:t>
            </a:r>
          </a:p>
          <a:p>
            <a:pPr marL="457200" indent="-457200"/>
            <a:r>
              <a:rPr lang="es-ES" b="1" cap="none" dirty="0">
                <a:latin typeface="Arial" panose="020B0604020202020204" pitchFamily="34" charset="0"/>
                <a:cs typeface="Arial" panose="020B0604020202020204" pitchFamily="34" charset="0"/>
              </a:rPr>
              <a:t>Definir el tipo de respuesta según cada canal de comunicación</a:t>
            </a:r>
          </a:p>
          <a:p>
            <a:pPr marL="457200" indent="-457200"/>
            <a:endParaRPr lang="es-ES" dirty="0"/>
          </a:p>
          <a:p>
            <a:pPr marL="457200" indent="-457200"/>
            <a:endParaRPr lang="es-ES" dirty="0"/>
          </a:p>
          <a:p>
            <a:pPr marL="457200" indent="-457200"/>
            <a:endParaRPr lang="es-ES" dirty="0"/>
          </a:p>
          <a:p>
            <a:pPr marL="457200" indent="-457200"/>
            <a:endParaRPr lang="es-ES" dirty="0"/>
          </a:p>
          <a:p>
            <a:pPr marL="457200" indent="-457200"/>
            <a:endParaRPr lang="es-ES" b="1" dirty="0"/>
          </a:p>
          <a:p>
            <a:pPr algn="ctr"/>
            <a:endParaRPr lang="es-ES" dirty="0">
              <a:latin typeface="Arial Rounded MT Bold" panose="020F0704030504030204" pitchFamily="34" charset="0"/>
            </a:endParaRPr>
          </a:p>
        </p:txBody>
      </p:sp>
      <p:pic>
        <p:nvPicPr>
          <p:cNvPr id="11" name="Imagen 10">
            <a:extLst>
              <a:ext uri="{FF2B5EF4-FFF2-40B4-BE49-F238E27FC236}">
                <a16:creationId xmlns:a16="http://schemas.microsoft.com/office/drawing/2014/main" id="{2A713553-B17D-4E4C-9C2A-CCCAAE4E1309}"/>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E81B6F5-B3E4-994F-9C27-2C3AF6BB4587}"/>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4F50969D-162E-7B45-837E-8957E8FFA19F}"/>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31979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a:extLst>
              <a:ext uri="{FF2B5EF4-FFF2-40B4-BE49-F238E27FC236}">
                <a16:creationId xmlns:a16="http://schemas.microsoft.com/office/drawing/2014/main" id="{68E99FE8-E282-6943-B6B6-06C8EF10D2B5}"/>
              </a:ext>
            </a:extLst>
          </p:cNvPr>
          <p:cNvSpPr>
            <a:spLocks noGrp="1"/>
          </p:cNvSpPr>
          <p:nvPr>
            <p:ph type="sldNum" sz="quarter" idx="10"/>
          </p:nvPr>
        </p:nvSpPr>
        <p:spPr/>
        <p:txBody>
          <a:bodyPr/>
          <a:lstStyle/>
          <a:p>
            <a:fld id="{CD0C7D22-478F-4729-8A85-7DEE27A225E2}" type="slidenum">
              <a:rPr lang="es-ES" smtClean="0"/>
              <a:t>16</a:t>
            </a:fld>
            <a:endParaRPr lang="es-ES"/>
          </a:p>
        </p:txBody>
      </p:sp>
      <p:pic>
        <p:nvPicPr>
          <p:cNvPr id="8" name="Imagen 7">
            <a:extLst>
              <a:ext uri="{FF2B5EF4-FFF2-40B4-BE49-F238E27FC236}">
                <a16:creationId xmlns:a16="http://schemas.microsoft.com/office/drawing/2014/main" id="{6D8BCA7D-D638-4C45-86F6-13C5CC392829}"/>
              </a:ext>
            </a:extLst>
          </p:cNvPr>
          <p:cNvPicPr/>
          <p:nvPr/>
        </p:nvPicPr>
        <p:blipFill>
          <a:blip r:embed="rId2">
            <a:extLst>
              <a:ext uri="{28A0092B-C50C-407E-A947-70E740481C1C}">
                <a14:useLocalDpi xmlns:a14="http://schemas.microsoft.com/office/drawing/2010/main" val="0"/>
              </a:ext>
            </a:extLst>
          </a:blip>
          <a:stretch>
            <a:fillRect/>
          </a:stretch>
        </p:blipFill>
        <p:spPr>
          <a:xfrm>
            <a:off x="542924" y="386278"/>
            <a:ext cx="1333500" cy="1282700"/>
          </a:xfrm>
          <a:prstGeom prst="rect">
            <a:avLst/>
          </a:prstGeom>
        </p:spPr>
      </p:pic>
      <p:pic>
        <p:nvPicPr>
          <p:cNvPr id="9" name="Imagen 8">
            <a:extLst>
              <a:ext uri="{FF2B5EF4-FFF2-40B4-BE49-F238E27FC236}">
                <a16:creationId xmlns:a16="http://schemas.microsoft.com/office/drawing/2014/main" id="{C7FC09C4-64E6-B84B-9BFD-1678679E00BA}"/>
              </a:ext>
            </a:extLst>
          </p:cNvPr>
          <p:cNvPicPr/>
          <p:nvPr/>
        </p:nvPicPr>
        <p:blipFill>
          <a:blip r:embed="rId3">
            <a:extLst>
              <a:ext uri="{28A0092B-C50C-407E-A947-70E740481C1C}">
                <a14:useLocalDpi xmlns:a14="http://schemas.microsoft.com/office/drawing/2010/main" val="0"/>
              </a:ext>
            </a:extLst>
          </a:blip>
          <a:stretch>
            <a:fillRect/>
          </a:stretch>
        </p:blipFill>
        <p:spPr>
          <a:xfrm>
            <a:off x="8249920" y="328985"/>
            <a:ext cx="3740150" cy="1201420"/>
          </a:xfrm>
          <a:prstGeom prst="rect">
            <a:avLst/>
          </a:prstGeom>
        </p:spPr>
      </p:pic>
      <p:sp>
        <p:nvSpPr>
          <p:cNvPr id="10" name="CuadroTexto 9">
            <a:extLst>
              <a:ext uri="{FF2B5EF4-FFF2-40B4-BE49-F238E27FC236}">
                <a16:creationId xmlns:a16="http://schemas.microsoft.com/office/drawing/2014/main" id="{DE1A9016-78BF-6F49-ADCE-49CAB84E64C5}"/>
              </a:ext>
            </a:extLst>
          </p:cNvPr>
          <p:cNvSpPr txBox="1"/>
          <p:nvPr/>
        </p:nvSpPr>
        <p:spPr>
          <a:xfrm>
            <a:off x="2970525" y="2178223"/>
            <a:ext cx="5987845" cy="1077218"/>
          </a:xfrm>
          <a:prstGeom prst="rect">
            <a:avLst/>
          </a:prstGeom>
          <a:noFill/>
        </p:spPr>
        <p:txBody>
          <a:bodyPr wrap="square" rtlCol="0">
            <a:spAutoFit/>
          </a:bodyPr>
          <a:lstStyle/>
          <a:p>
            <a:pPr algn="ctr"/>
            <a:r>
              <a:rPr lang="es-ES" sz="3200" dirty="0"/>
              <a:t>Fem Futur 7ª edición </a:t>
            </a:r>
          </a:p>
          <a:p>
            <a:pPr algn="ctr"/>
            <a:r>
              <a:rPr lang="es-ES" sz="3200" dirty="0"/>
              <a:t>SECOT VALENCIA </a:t>
            </a:r>
          </a:p>
        </p:txBody>
      </p:sp>
      <p:sp>
        <p:nvSpPr>
          <p:cNvPr id="11" name="CuadroTexto 10">
            <a:extLst>
              <a:ext uri="{FF2B5EF4-FFF2-40B4-BE49-F238E27FC236}">
                <a16:creationId xmlns:a16="http://schemas.microsoft.com/office/drawing/2014/main" id="{92BE0219-461D-2A40-A299-DCAC75213806}"/>
              </a:ext>
            </a:extLst>
          </p:cNvPr>
          <p:cNvSpPr txBox="1"/>
          <p:nvPr/>
        </p:nvSpPr>
        <p:spPr>
          <a:xfrm>
            <a:off x="5265174" y="4969707"/>
            <a:ext cx="2300747" cy="738664"/>
          </a:xfrm>
          <a:prstGeom prst="rect">
            <a:avLst/>
          </a:prstGeom>
          <a:noFill/>
        </p:spPr>
        <p:txBody>
          <a:bodyPr wrap="square" rtlCol="0">
            <a:spAutoFit/>
          </a:bodyPr>
          <a:lstStyle/>
          <a:p>
            <a:r>
              <a:rPr lang="es-ES" sz="2400"/>
              <a:t>2022 / 2023</a:t>
            </a:r>
            <a:endParaRPr lang="es-ES" sz="2400" dirty="0"/>
          </a:p>
          <a:p>
            <a:endParaRPr lang="es-ES" dirty="0"/>
          </a:p>
        </p:txBody>
      </p:sp>
      <p:sp>
        <p:nvSpPr>
          <p:cNvPr id="13" name="CuadroTexto 12">
            <a:extLst>
              <a:ext uri="{FF2B5EF4-FFF2-40B4-BE49-F238E27FC236}">
                <a16:creationId xmlns:a16="http://schemas.microsoft.com/office/drawing/2014/main" id="{EA2E46EE-9ADA-4A44-B097-E0514E34609A}"/>
              </a:ext>
            </a:extLst>
          </p:cNvPr>
          <p:cNvSpPr txBox="1"/>
          <p:nvPr/>
        </p:nvSpPr>
        <p:spPr>
          <a:xfrm>
            <a:off x="2651710" y="3987566"/>
            <a:ext cx="7250383" cy="400110"/>
          </a:xfrm>
          <a:prstGeom prst="rect">
            <a:avLst/>
          </a:prstGeom>
          <a:noFill/>
        </p:spPr>
        <p:txBody>
          <a:bodyPr wrap="none" rtlCol="0">
            <a:spAutoFit/>
          </a:bodyPr>
          <a:lstStyle/>
          <a:p>
            <a:r>
              <a:rPr lang="es-ES" sz="2000" b="1" dirty="0">
                <a:solidFill>
                  <a:srgbClr val="00B050"/>
                </a:solidFill>
              </a:rPr>
              <a:t>SECOT, AYUDAMOS AL EMPRENDIMIENTO Y A CREAR EMPRESAS</a:t>
            </a:r>
          </a:p>
        </p:txBody>
      </p:sp>
      <p:sp>
        <p:nvSpPr>
          <p:cNvPr id="14" name="CuadroTexto 13">
            <a:extLst>
              <a:ext uri="{FF2B5EF4-FFF2-40B4-BE49-F238E27FC236}">
                <a16:creationId xmlns:a16="http://schemas.microsoft.com/office/drawing/2014/main" id="{EF23E69B-767B-024D-A7D7-FB552DD75C5B}"/>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71932628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2</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069705" y="935468"/>
            <a:ext cx="8052589" cy="646331"/>
          </a:xfrm>
          <a:prstGeom prst="rect">
            <a:avLst/>
          </a:prstGeom>
          <a:noFill/>
        </p:spPr>
        <p:txBody>
          <a:bodyPr wrap="none" rtlCol="0">
            <a:spAutoFit/>
          </a:bodyPr>
          <a:lstStyle/>
          <a:p>
            <a:r>
              <a:rPr lang="es-ES" sz="3600" dirty="0"/>
              <a:t>QUE ES UN PLAN DE MARKETING DIGITAL</a:t>
            </a:r>
          </a:p>
        </p:txBody>
      </p:sp>
      <p:sp>
        <p:nvSpPr>
          <p:cNvPr id="5" name="Rectángulo 4">
            <a:extLst>
              <a:ext uri="{FF2B5EF4-FFF2-40B4-BE49-F238E27FC236}">
                <a16:creationId xmlns:a16="http://schemas.microsoft.com/office/drawing/2014/main" id="{F9BF9FBC-3353-AC4E-86F8-F24376EDDA84}"/>
              </a:ext>
            </a:extLst>
          </p:cNvPr>
          <p:cNvSpPr/>
          <p:nvPr/>
        </p:nvSpPr>
        <p:spPr>
          <a:xfrm>
            <a:off x="1634836" y="2434025"/>
            <a:ext cx="4461163" cy="1754326"/>
          </a:xfrm>
          <a:prstGeom prst="rect">
            <a:avLst/>
          </a:prstGeom>
        </p:spPr>
        <p:txBody>
          <a:bodyPr wrap="square">
            <a:spAutoFit/>
          </a:bodyPr>
          <a:lstStyle/>
          <a:p>
            <a:pPr algn="just"/>
            <a:r>
              <a:rPr lang="es-ES" dirty="0">
                <a:solidFill>
                  <a:srgbClr val="3E4543"/>
                </a:solidFill>
              </a:rPr>
              <a:t>Un plan de marketing digital es un documento que recoge la planificación de los diferentes elementos que componen la estrategia de marketing online, cómo se va a desarrollar, a través de qué canales y cuál será la inversión en cada uno de ellos.</a:t>
            </a:r>
          </a:p>
        </p:txBody>
      </p:sp>
      <p:pic>
        <p:nvPicPr>
          <p:cNvPr id="13" name="Imagen 12">
            <a:extLst>
              <a:ext uri="{FF2B5EF4-FFF2-40B4-BE49-F238E27FC236}">
                <a16:creationId xmlns:a16="http://schemas.microsoft.com/office/drawing/2014/main" id="{D1533EEB-B0E6-F44B-A9A3-F22234E204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21157" y="2325594"/>
            <a:ext cx="3890975" cy="2259890"/>
          </a:xfrm>
          <a:prstGeom prst="rect">
            <a:avLst/>
          </a:prstGeom>
        </p:spPr>
      </p:pic>
      <p:pic>
        <p:nvPicPr>
          <p:cNvPr id="11" name="Imagen 10">
            <a:extLst>
              <a:ext uri="{FF2B5EF4-FFF2-40B4-BE49-F238E27FC236}">
                <a16:creationId xmlns:a16="http://schemas.microsoft.com/office/drawing/2014/main" id="{85FDEFFB-91B9-D44B-9261-071AC16FBADF}"/>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9C3500E-FD03-B841-981F-942709456667}"/>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6" name="CuadroTexto 5">
            <a:extLst>
              <a:ext uri="{FF2B5EF4-FFF2-40B4-BE49-F238E27FC236}">
                <a16:creationId xmlns:a16="http://schemas.microsoft.com/office/drawing/2014/main" id="{B27C0126-F251-484B-9E86-74BA8CB62EB5}"/>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164831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3</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832799" y="935468"/>
            <a:ext cx="6526402" cy="1200329"/>
          </a:xfrm>
          <a:prstGeom prst="rect">
            <a:avLst/>
          </a:prstGeom>
          <a:noFill/>
        </p:spPr>
        <p:txBody>
          <a:bodyPr wrap="none" rtlCol="0">
            <a:spAutoFit/>
          </a:bodyPr>
          <a:lstStyle/>
          <a:p>
            <a:pPr algn="ctr"/>
            <a:r>
              <a:rPr lang="es-ES" sz="3600" dirty="0"/>
              <a:t>REQUISITOS PARA ELABORAR UN </a:t>
            </a:r>
          </a:p>
          <a:p>
            <a:pPr algn="ctr"/>
            <a:r>
              <a:rPr lang="es-ES" sz="3600" dirty="0"/>
              <a:t>PLAN DE MARKETING DIGITAL</a:t>
            </a:r>
          </a:p>
        </p:txBody>
      </p:sp>
      <p:graphicFrame>
        <p:nvGraphicFramePr>
          <p:cNvPr id="15" name="Diagrama 14">
            <a:extLst>
              <a:ext uri="{FF2B5EF4-FFF2-40B4-BE49-F238E27FC236}">
                <a16:creationId xmlns:a16="http://schemas.microsoft.com/office/drawing/2014/main" id="{7AD5474E-3EDF-554D-A227-A16A6B7E46AE}"/>
              </a:ext>
            </a:extLst>
          </p:cNvPr>
          <p:cNvGraphicFramePr/>
          <p:nvPr>
            <p:extLst>
              <p:ext uri="{D42A27DB-BD31-4B8C-83A1-F6EECF244321}">
                <p14:modId xmlns:p14="http://schemas.microsoft.com/office/powerpoint/2010/main" val="922925081"/>
              </p:ext>
            </p:extLst>
          </p:nvPr>
        </p:nvGraphicFramePr>
        <p:xfrm>
          <a:off x="1952381" y="2283524"/>
          <a:ext cx="8287238" cy="3964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Imagen 9">
            <a:extLst>
              <a:ext uri="{FF2B5EF4-FFF2-40B4-BE49-F238E27FC236}">
                <a16:creationId xmlns:a16="http://schemas.microsoft.com/office/drawing/2014/main" id="{93A6AE4E-B2D6-794C-9300-DEC34E281895}"/>
              </a:ext>
            </a:extLst>
          </p:cNvPr>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2A777BAB-761A-E24F-9197-73EEFDEF8B21}"/>
              </a:ext>
            </a:extLst>
          </p:cNvPr>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C430E1B7-031A-814E-A7CF-3562F1892448}"/>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39294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graphicEl>
                                              <a:dgm id="{94979F49-971C-4B34-9277-6303778D4910}"/>
                                            </p:graphicEl>
                                          </p:spTgt>
                                        </p:tgtEl>
                                        <p:attrNameLst>
                                          <p:attrName>style.visibility</p:attrName>
                                        </p:attrNameLst>
                                      </p:cBhvr>
                                      <p:to>
                                        <p:strVal val="visible"/>
                                      </p:to>
                                    </p:set>
                                    <p:animEffect transition="in" filter="fade">
                                      <p:cBhvr>
                                        <p:cTn id="7" dur="1000"/>
                                        <p:tgtEl>
                                          <p:spTgt spid="15">
                                            <p:graphicEl>
                                              <a:dgm id="{94979F49-971C-4B34-9277-6303778D4910}"/>
                                            </p:graphicEl>
                                          </p:spTgt>
                                        </p:tgtEl>
                                      </p:cBhvr>
                                    </p:animEffect>
                                    <p:anim calcmode="lin" valueType="num">
                                      <p:cBhvr>
                                        <p:cTn id="8" dur="1000" fill="hold"/>
                                        <p:tgtEl>
                                          <p:spTgt spid="15">
                                            <p:graphicEl>
                                              <a:dgm id="{94979F49-971C-4B34-9277-6303778D4910}"/>
                                            </p:graphicEl>
                                          </p:spTgt>
                                        </p:tgtEl>
                                        <p:attrNameLst>
                                          <p:attrName>ppt_x</p:attrName>
                                        </p:attrNameLst>
                                      </p:cBhvr>
                                      <p:tavLst>
                                        <p:tav tm="0">
                                          <p:val>
                                            <p:strVal val="#ppt_x"/>
                                          </p:val>
                                        </p:tav>
                                        <p:tav tm="100000">
                                          <p:val>
                                            <p:strVal val="#ppt_x"/>
                                          </p:val>
                                        </p:tav>
                                      </p:tavLst>
                                    </p:anim>
                                    <p:anim calcmode="lin" valueType="num">
                                      <p:cBhvr>
                                        <p:cTn id="9" dur="1000" fill="hold"/>
                                        <p:tgtEl>
                                          <p:spTgt spid="15">
                                            <p:graphicEl>
                                              <a:dgm id="{94979F49-971C-4B34-9277-6303778D4910}"/>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graphicEl>
                                              <a:dgm id="{82E4DC28-4EE1-4C8C-ABC5-22FA8D49C60D}"/>
                                            </p:graphicEl>
                                          </p:spTgt>
                                        </p:tgtEl>
                                        <p:attrNameLst>
                                          <p:attrName>style.visibility</p:attrName>
                                        </p:attrNameLst>
                                      </p:cBhvr>
                                      <p:to>
                                        <p:strVal val="visible"/>
                                      </p:to>
                                    </p:set>
                                    <p:animEffect transition="in" filter="fade">
                                      <p:cBhvr>
                                        <p:cTn id="12" dur="1000"/>
                                        <p:tgtEl>
                                          <p:spTgt spid="15">
                                            <p:graphicEl>
                                              <a:dgm id="{82E4DC28-4EE1-4C8C-ABC5-22FA8D49C60D}"/>
                                            </p:graphicEl>
                                          </p:spTgt>
                                        </p:tgtEl>
                                      </p:cBhvr>
                                    </p:animEffect>
                                    <p:anim calcmode="lin" valueType="num">
                                      <p:cBhvr>
                                        <p:cTn id="13" dur="1000" fill="hold"/>
                                        <p:tgtEl>
                                          <p:spTgt spid="15">
                                            <p:graphicEl>
                                              <a:dgm id="{82E4DC28-4EE1-4C8C-ABC5-22FA8D49C60D}"/>
                                            </p:graphicEl>
                                          </p:spTgt>
                                        </p:tgtEl>
                                        <p:attrNameLst>
                                          <p:attrName>ppt_x</p:attrName>
                                        </p:attrNameLst>
                                      </p:cBhvr>
                                      <p:tavLst>
                                        <p:tav tm="0">
                                          <p:val>
                                            <p:strVal val="#ppt_x"/>
                                          </p:val>
                                        </p:tav>
                                        <p:tav tm="100000">
                                          <p:val>
                                            <p:strVal val="#ppt_x"/>
                                          </p:val>
                                        </p:tav>
                                      </p:tavLst>
                                    </p:anim>
                                    <p:anim calcmode="lin" valueType="num">
                                      <p:cBhvr>
                                        <p:cTn id="14" dur="1000" fill="hold"/>
                                        <p:tgtEl>
                                          <p:spTgt spid="15">
                                            <p:graphicEl>
                                              <a:dgm id="{82E4DC28-4EE1-4C8C-ABC5-22FA8D49C60D}"/>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graphicEl>
                                              <a:dgm id="{55687D5F-EA30-494F-88CA-07827AC7EC6D}"/>
                                            </p:graphicEl>
                                          </p:spTgt>
                                        </p:tgtEl>
                                        <p:attrNameLst>
                                          <p:attrName>style.visibility</p:attrName>
                                        </p:attrNameLst>
                                      </p:cBhvr>
                                      <p:to>
                                        <p:strVal val="visible"/>
                                      </p:to>
                                    </p:set>
                                    <p:animEffect transition="in" filter="fade">
                                      <p:cBhvr>
                                        <p:cTn id="17" dur="1000"/>
                                        <p:tgtEl>
                                          <p:spTgt spid="15">
                                            <p:graphicEl>
                                              <a:dgm id="{55687D5F-EA30-494F-88CA-07827AC7EC6D}"/>
                                            </p:graphicEl>
                                          </p:spTgt>
                                        </p:tgtEl>
                                      </p:cBhvr>
                                    </p:animEffect>
                                    <p:anim calcmode="lin" valueType="num">
                                      <p:cBhvr>
                                        <p:cTn id="18" dur="1000" fill="hold"/>
                                        <p:tgtEl>
                                          <p:spTgt spid="15">
                                            <p:graphicEl>
                                              <a:dgm id="{55687D5F-EA30-494F-88CA-07827AC7EC6D}"/>
                                            </p:graphicEl>
                                          </p:spTgt>
                                        </p:tgtEl>
                                        <p:attrNameLst>
                                          <p:attrName>ppt_x</p:attrName>
                                        </p:attrNameLst>
                                      </p:cBhvr>
                                      <p:tavLst>
                                        <p:tav tm="0">
                                          <p:val>
                                            <p:strVal val="#ppt_x"/>
                                          </p:val>
                                        </p:tav>
                                        <p:tav tm="100000">
                                          <p:val>
                                            <p:strVal val="#ppt_x"/>
                                          </p:val>
                                        </p:tav>
                                      </p:tavLst>
                                    </p:anim>
                                    <p:anim calcmode="lin" valueType="num">
                                      <p:cBhvr>
                                        <p:cTn id="19" dur="1000" fill="hold"/>
                                        <p:tgtEl>
                                          <p:spTgt spid="15">
                                            <p:graphicEl>
                                              <a:dgm id="{55687D5F-EA30-494F-88CA-07827AC7EC6D}"/>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5">
                                            <p:graphicEl>
                                              <a:dgm id="{639BB8E9-E0BB-4C2C-BD8B-BE421A361FDA}"/>
                                            </p:graphicEl>
                                          </p:spTgt>
                                        </p:tgtEl>
                                        <p:attrNameLst>
                                          <p:attrName>style.visibility</p:attrName>
                                        </p:attrNameLst>
                                      </p:cBhvr>
                                      <p:to>
                                        <p:strVal val="visible"/>
                                      </p:to>
                                    </p:set>
                                    <p:animEffect transition="in" filter="fade">
                                      <p:cBhvr>
                                        <p:cTn id="24" dur="1000"/>
                                        <p:tgtEl>
                                          <p:spTgt spid="15">
                                            <p:graphicEl>
                                              <a:dgm id="{639BB8E9-E0BB-4C2C-BD8B-BE421A361FDA}"/>
                                            </p:graphicEl>
                                          </p:spTgt>
                                        </p:tgtEl>
                                      </p:cBhvr>
                                    </p:animEffect>
                                    <p:anim calcmode="lin" valueType="num">
                                      <p:cBhvr>
                                        <p:cTn id="25" dur="1000" fill="hold"/>
                                        <p:tgtEl>
                                          <p:spTgt spid="15">
                                            <p:graphicEl>
                                              <a:dgm id="{639BB8E9-E0BB-4C2C-BD8B-BE421A361FDA}"/>
                                            </p:graphicEl>
                                          </p:spTgt>
                                        </p:tgtEl>
                                        <p:attrNameLst>
                                          <p:attrName>ppt_x</p:attrName>
                                        </p:attrNameLst>
                                      </p:cBhvr>
                                      <p:tavLst>
                                        <p:tav tm="0">
                                          <p:val>
                                            <p:strVal val="#ppt_x"/>
                                          </p:val>
                                        </p:tav>
                                        <p:tav tm="100000">
                                          <p:val>
                                            <p:strVal val="#ppt_x"/>
                                          </p:val>
                                        </p:tav>
                                      </p:tavLst>
                                    </p:anim>
                                    <p:anim calcmode="lin" valueType="num">
                                      <p:cBhvr>
                                        <p:cTn id="26" dur="1000" fill="hold"/>
                                        <p:tgtEl>
                                          <p:spTgt spid="15">
                                            <p:graphicEl>
                                              <a:dgm id="{639BB8E9-E0BB-4C2C-BD8B-BE421A361FDA}"/>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5">
                                            <p:graphicEl>
                                              <a:dgm id="{65F336AE-A0C9-4E51-AA29-4E9351FC402C}"/>
                                            </p:graphicEl>
                                          </p:spTgt>
                                        </p:tgtEl>
                                        <p:attrNameLst>
                                          <p:attrName>style.visibility</p:attrName>
                                        </p:attrNameLst>
                                      </p:cBhvr>
                                      <p:to>
                                        <p:strVal val="visible"/>
                                      </p:to>
                                    </p:set>
                                    <p:animEffect transition="in" filter="fade">
                                      <p:cBhvr>
                                        <p:cTn id="29" dur="1000"/>
                                        <p:tgtEl>
                                          <p:spTgt spid="15">
                                            <p:graphicEl>
                                              <a:dgm id="{65F336AE-A0C9-4E51-AA29-4E9351FC402C}"/>
                                            </p:graphicEl>
                                          </p:spTgt>
                                        </p:tgtEl>
                                      </p:cBhvr>
                                    </p:animEffect>
                                    <p:anim calcmode="lin" valueType="num">
                                      <p:cBhvr>
                                        <p:cTn id="30" dur="1000" fill="hold"/>
                                        <p:tgtEl>
                                          <p:spTgt spid="15">
                                            <p:graphicEl>
                                              <a:dgm id="{65F336AE-A0C9-4E51-AA29-4E9351FC402C}"/>
                                            </p:graphicEl>
                                          </p:spTgt>
                                        </p:tgtEl>
                                        <p:attrNameLst>
                                          <p:attrName>ppt_x</p:attrName>
                                        </p:attrNameLst>
                                      </p:cBhvr>
                                      <p:tavLst>
                                        <p:tav tm="0">
                                          <p:val>
                                            <p:strVal val="#ppt_x"/>
                                          </p:val>
                                        </p:tav>
                                        <p:tav tm="100000">
                                          <p:val>
                                            <p:strVal val="#ppt_x"/>
                                          </p:val>
                                        </p:tav>
                                      </p:tavLst>
                                    </p:anim>
                                    <p:anim calcmode="lin" valueType="num">
                                      <p:cBhvr>
                                        <p:cTn id="31" dur="1000" fill="hold"/>
                                        <p:tgtEl>
                                          <p:spTgt spid="15">
                                            <p:graphicEl>
                                              <a:dgm id="{65F336AE-A0C9-4E51-AA29-4E9351FC402C}"/>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5">
                                            <p:graphicEl>
                                              <a:dgm id="{BAB59564-0012-46C7-A3D3-7F22BE15292B}"/>
                                            </p:graphicEl>
                                          </p:spTgt>
                                        </p:tgtEl>
                                        <p:attrNameLst>
                                          <p:attrName>style.visibility</p:attrName>
                                        </p:attrNameLst>
                                      </p:cBhvr>
                                      <p:to>
                                        <p:strVal val="visible"/>
                                      </p:to>
                                    </p:set>
                                    <p:animEffect transition="in" filter="fade">
                                      <p:cBhvr>
                                        <p:cTn id="36" dur="1000"/>
                                        <p:tgtEl>
                                          <p:spTgt spid="15">
                                            <p:graphicEl>
                                              <a:dgm id="{BAB59564-0012-46C7-A3D3-7F22BE15292B}"/>
                                            </p:graphicEl>
                                          </p:spTgt>
                                        </p:tgtEl>
                                      </p:cBhvr>
                                    </p:animEffect>
                                    <p:anim calcmode="lin" valueType="num">
                                      <p:cBhvr>
                                        <p:cTn id="37" dur="1000" fill="hold"/>
                                        <p:tgtEl>
                                          <p:spTgt spid="15">
                                            <p:graphicEl>
                                              <a:dgm id="{BAB59564-0012-46C7-A3D3-7F22BE15292B}"/>
                                            </p:graphicEl>
                                          </p:spTgt>
                                        </p:tgtEl>
                                        <p:attrNameLst>
                                          <p:attrName>ppt_x</p:attrName>
                                        </p:attrNameLst>
                                      </p:cBhvr>
                                      <p:tavLst>
                                        <p:tav tm="0">
                                          <p:val>
                                            <p:strVal val="#ppt_x"/>
                                          </p:val>
                                        </p:tav>
                                        <p:tav tm="100000">
                                          <p:val>
                                            <p:strVal val="#ppt_x"/>
                                          </p:val>
                                        </p:tav>
                                      </p:tavLst>
                                    </p:anim>
                                    <p:anim calcmode="lin" valueType="num">
                                      <p:cBhvr>
                                        <p:cTn id="38" dur="1000" fill="hold"/>
                                        <p:tgtEl>
                                          <p:spTgt spid="15">
                                            <p:graphicEl>
                                              <a:dgm id="{BAB59564-0012-46C7-A3D3-7F22BE15292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5">
                                            <p:graphicEl>
                                              <a:dgm id="{6EE3AB36-19F4-4811-96B8-D67E43BBCD31}"/>
                                            </p:graphicEl>
                                          </p:spTgt>
                                        </p:tgtEl>
                                        <p:attrNameLst>
                                          <p:attrName>style.visibility</p:attrName>
                                        </p:attrNameLst>
                                      </p:cBhvr>
                                      <p:to>
                                        <p:strVal val="visible"/>
                                      </p:to>
                                    </p:set>
                                    <p:animEffect transition="in" filter="fade">
                                      <p:cBhvr>
                                        <p:cTn id="41" dur="1000"/>
                                        <p:tgtEl>
                                          <p:spTgt spid="15">
                                            <p:graphicEl>
                                              <a:dgm id="{6EE3AB36-19F4-4811-96B8-D67E43BBCD31}"/>
                                            </p:graphicEl>
                                          </p:spTgt>
                                        </p:tgtEl>
                                      </p:cBhvr>
                                    </p:animEffect>
                                    <p:anim calcmode="lin" valueType="num">
                                      <p:cBhvr>
                                        <p:cTn id="42" dur="1000" fill="hold"/>
                                        <p:tgtEl>
                                          <p:spTgt spid="15">
                                            <p:graphicEl>
                                              <a:dgm id="{6EE3AB36-19F4-4811-96B8-D67E43BBCD31}"/>
                                            </p:graphicEl>
                                          </p:spTgt>
                                        </p:tgtEl>
                                        <p:attrNameLst>
                                          <p:attrName>ppt_x</p:attrName>
                                        </p:attrNameLst>
                                      </p:cBhvr>
                                      <p:tavLst>
                                        <p:tav tm="0">
                                          <p:val>
                                            <p:strVal val="#ppt_x"/>
                                          </p:val>
                                        </p:tav>
                                        <p:tav tm="100000">
                                          <p:val>
                                            <p:strVal val="#ppt_x"/>
                                          </p:val>
                                        </p:tav>
                                      </p:tavLst>
                                    </p:anim>
                                    <p:anim calcmode="lin" valueType="num">
                                      <p:cBhvr>
                                        <p:cTn id="43" dur="1000" fill="hold"/>
                                        <p:tgtEl>
                                          <p:spTgt spid="15">
                                            <p:graphicEl>
                                              <a:dgm id="{6EE3AB36-19F4-4811-96B8-D67E43BBCD31}"/>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5">
                                            <p:graphicEl>
                                              <a:dgm id="{69580C08-2090-4F91-A5A0-80B047E4BE74}"/>
                                            </p:graphicEl>
                                          </p:spTgt>
                                        </p:tgtEl>
                                        <p:attrNameLst>
                                          <p:attrName>style.visibility</p:attrName>
                                        </p:attrNameLst>
                                      </p:cBhvr>
                                      <p:to>
                                        <p:strVal val="visible"/>
                                      </p:to>
                                    </p:set>
                                    <p:animEffect transition="in" filter="fade">
                                      <p:cBhvr>
                                        <p:cTn id="48" dur="1000"/>
                                        <p:tgtEl>
                                          <p:spTgt spid="15">
                                            <p:graphicEl>
                                              <a:dgm id="{69580C08-2090-4F91-A5A0-80B047E4BE74}"/>
                                            </p:graphicEl>
                                          </p:spTgt>
                                        </p:tgtEl>
                                      </p:cBhvr>
                                    </p:animEffect>
                                    <p:anim calcmode="lin" valueType="num">
                                      <p:cBhvr>
                                        <p:cTn id="49" dur="1000" fill="hold"/>
                                        <p:tgtEl>
                                          <p:spTgt spid="15">
                                            <p:graphicEl>
                                              <a:dgm id="{69580C08-2090-4F91-A5A0-80B047E4BE74}"/>
                                            </p:graphicEl>
                                          </p:spTgt>
                                        </p:tgtEl>
                                        <p:attrNameLst>
                                          <p:attrName>ppt_x</p:attrName>
                                        </p:attrNameLst>
                                      </p:cBhvr>
                                      <p:tavLst>
                                        <p:tav tm="0">
                                          <p:val>
                                            <p:strVal val="#ppt_x"/>
                                          </p:val>
                                        </p:tav>
                                        <p:tav tm="100000">
                                          <p:val>
                                            <p:strVal val="#ppt_x"/>
                                          </p:val>
                                        </p:tav>
                                      </p:tavLst>
                                    </p:anim>
                                    <p:anim calcmode="lin" valueType="num">
                                      <p:cBhvr>
                                        <p:cTn id="50" dur="1000" fill="hold"/>
                                        <p:tgtEl>
                                          <p:spTgt spid="15">
                                            <p:graphicEl>
                                              <a:dgm id="{69580C08-2090-4F91-A5A0-80B047E4BE74}"/>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5">
                                            <p:graphicEl>
                                              <a:dgm id="{7589B489-E644-4C85-A02D-7A0E04551F40}"/>
                                            </p:graphicEl>
                                          </p:spTgt>
                                        </p:tgtEl>
                                        <p:attrNameLst>
                                          <p:attrName>style.visibility</p:attrName>
                                        </p:attrNameLst>
                                      </p:cBhvr>
                                      <p:to>
                                        <p:strVal val="visible"/>
                                      </p:to>
                                    </p:set>
                                    <p:animEffect transition="in" filter="fade">
                                      <p:cBhvr>
                                        <p:cTn id="53" dur="1000"/>
                                        <p:tgtEl>
                                          <p:spTgt spid="15">
                                            <p:graphicEl>
                                              <a:dgm id="{7589B489-E644-4C85-A02D-7A0E04551F40}"/>
                                            </p:graphicEl>
                                          </p:spTgt>
                                        </p:tgtEl>
                                      </p:cBhvr>
                                    </p:animEffect>
                                    <p:anim calcmode="lin" valueType="num">
                                      <p:cBhvr>
                                        <p:cTn id="54" dur="1000" fill="hold"/>
                                        <p:tgtEl>
                                          <p:spTgt spid="15">
                                            <p:graphicEl>
                                              <a:dgm id="{7589B489-E644-4C85-A02D-7A0E04551F40}"/>
                                            </p:graphicEl>
                                          </p:spTgt>
                                        </p:tgtEl>
                                        <p:attrNameLst>
                                          <p:attrName>ppt_x</p:attrName>
                                        </p:attrNameLst>
                                      </p:cBhvr>
                                      <p:tavLst>
                                        <p:tav tm="0">
                                          <p:val>
                                            <p:strVal val="#ppt_x"/>
                                          </p:val>
                                        </p:tav>
                                        <p:tav tm="100000">
                                          <p:val>
                                            <p:strVal val="#ppt_x"/>
                                          </p:val>
                                        </p:tav>
                                      </p:tavLst>
                                    </p:anim>
                                    <p:anim calcmode="lin" valueType="num">
                                      <p:cBhvr>
                                        <p:cTn id="55" dur="1000" fill="hold"/>
                                        <p:tgtEl>
                                          <p:spTgt spid="15">
                                            <p:graphicEl>
                                              <a:dgm id="{7589B489-E644-4C85-A02D-7A0E04551F40}"/>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5">
                                            <p:graphicEl>
                                              <a:dgm id="{35B482AE-87DE-472F-B61C-DCAB61987CB0}"/>
                                            </p:graphicEl>
                                          </p:spTgt>
                                        </p:tgtEl>
                                        <p:attrNameLst>
                                          <p:attrName>style.visibility</p:attrName>
                                        </p:attrNameLst>
                                      </p:cBhvr>
                                      <p:to>
                                        <p:strVal val="visible"/>
                                      </p:to>
                                    </p:set>
                                    <p:animEffect transition="in" filter="fade">
                                      <p:cBhvr>
                                        <p:cTn id="60" dur="1000"/>
                                        <p:tgtEl>
                                          <p:spTgt spid="15">
                                            <p:graphicEl>
                                              <a:dgm id="{35B482AE-87DE-472F-B61C-DCAB61987CB0}"/>
                                            </p:graphicEl>
                                          </p:spTgt>
                                        </p:tgtEl>
                                      </p:cBhvr>
                                    </p:animEffect>
                                    <p:anim calcmode="lin" valueType="num">
                                      <p:cBhvr>
                                        <p:cTn id="61" dur="1000" fill="hold"/>
                                        <p:tgtEl>
                                          <p:spTgt spid="15">
                                            <p:graphicEl>
                                              <a:dgm id="{35B482AE-87DE-472F-B61C-DCAB61987CB0}"/>
                                            </p:graphicEl>
                                          </p:spTgt>
                                        </p:tgtEl>
                                        <p:attrNameLst>
                                          <p:attrName>ppt_x</p:attrName>
                                        </p:attrNameLst>
                                      </p:cBhvr>
                                      <p:tavLst>
                                        <p:tav tm="0">
                                          <p:val>
                                            <p:strVal val="#ppt_x"/>
                                          </p:val>
                                        </p:tav>
                                        <p:tav tm="100000">
                                          <p:val>
                                            <p:strVal val="#ppt_x"/>
                                          </p:val>
                                        </p:tav>
                                      </p:tavLst>
                                    </p:anim>
                                    <p:anim calcmode="lin" valueType="num">
                                      <p:cBhvr>
                                        <p:cTn id="62" dur="1000" fill="hold"/>
                                        <p:tgtEl>
                                          <p:spTgt spid="15">
                                            <p:graphicEl>
                                              <a:dgm id="{35B482AE-87DE-472F-B61C-DCAB61987CB0}"/>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5">
                                            <p:graphicEl>
                                              <a:dgm id="{4777D190-DD4F-4CCD-9DCE-0152DB2AED5E}"/>
                                            </p:graphicEl>
                                          </p:spTgt>
                                        </p:tgtEl>
                                        <p:attrNameLst>
                                          <p:attrName>style.visibility</p:attrName>
                                        </p:attrNameLst>
                                      </p:cBhvr>
                                      <p:to>
                                        <p:strVal val="visible"/>
                                      </p:to>
                                    </p:set>
                                    <p:animEffect transition="in" filter="fade">
                                      <p:cBhvr>
                                        <p:cTn id="65" dur="1000"/>
                                        <p:tgtEl>
                                          <p:spTgt spid="15">
                                            <p:graphicEl>
                                              <a:dgm id="{4777D190-DD4F-4CCD-9DCE-0152DB2AED5E}"/>
                                            </p:graphicEl>
                                          </p:spTgt>
                                        </p:tgtEl>
                                      </p:cBhvr>
                                    </p:animEffect>
                                    <p:anim calcmode="lin" valueType="num">
                                      <p:cBhvr>
                                        <p:cTn id="66" dur="1000" fill="hold"/>
                                        <p:tgtEl>
                                          <p:spTgt spid="15">
                                            <p:graphicEl>
                                              <a:dgm id="{4777D190-DD4F-4CCD-9DCE-0152DB2AED5E}"/>
                                            </p:graphicEl>
                                          </p:spTgt>
                                        </p:tgtEl>
                                        <p:attrNameLst>
                                          <p:attrName>ppt_x</p:attrName>
                                        </p:attrNameLst>
                                      </p:cBhvr>
                                      <p:tavLst>
                                        <p:tav tm="0">
                                          <p:val>
                                            <p:strVal val="#ppt_x"/>
                                          </p:val>
                                        </p:tav>
                                        <p:tav tm="100000">
                                          <p:val>
                                            <p:strVal val="#ppt_x"/>
                                          </p:val>
                                        </p:tav>
                                      </p:tavLst>
                                    </p:anim>
                                    <p:anim calcmode="lin" valueType="num">
                                      <p:cBhvr>
                                        <p:cTn id="67" dur="1000" fill="hold"/>
                                        <p:tgtEl>
                                          <p:spTgt spid="15">
                                            <p:graphicEl>
                                              <a:dgm id="{4777D190-DD4F-4CCD-9DCE-0152DB2AED5E}"/>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5">
                                            <p:graphicEl>
                                              <a:dgm id="{51D7247F-037E-4E76-AEE8-1AF6015F316B}"/>
                                            </p:graphicEl>
                                          </p:spTgt>
                                        </p:tgtEl>
                                        <p:attrNameLst>
                                          <p:attrName>style.visibility</p:attrName>
                                        </p:attrNameLst>
                                      </p:cBhvr>
                                      <p:to>
                                        <p:strVal val="visible"/>
                                      </p:to>
                                    </p:set>
                                    <p:animEffect transition="in" filter="fade">
                                      <p:cBhvr>
                                        <p:cTn id="72" dur="1000"/>
                                        <p:tgtEl>
                                          <p:spTgt spid="15">
                                            <p:graphicEl>
                                              <a:dgm id="{51D7247F-037E-4E76-AEE8-1AF6015F316B}"/>
                                            </p:graphicEl>
                                          </p:spTgt>
                                        </p:tgtEl>
                                      </p:cBhvr>
                                    </p:animEffect>
                                    <p:anim calcmode="lin" valueType="num">
                                      <p:cBhvr>
                                        <p:cTn id="73" dur="1000" fill="hold"/>
                                        <p:tgtEl>
                                          <p:spTgt spid="15">
                                            <p:graphicEl>
                                              <a:dgm id="{51D7247F-037E-4E76-AEE8-1AF6015F316B}"/>
                                            </p:graphicEl>
                                          </p:spTgt>
                                        </p:tgtEl>
                                        <p:attrNameLst>
                                          <p:attrName>ppt_x</p:attrName>
                                        </p:attrNameLst>
                                      </p:cBhvr>
                                      <p:tavLst>
                                        <p:tav tm="0">
                                          <p:val>
                                            <p:strVal val="#ppt_x"/>
                                          </p:val>
                                        </p:tav>
                                        <p:tav tm="100000">
                                          <p:val>
                                            <p:strVal val="#ppt_x"/>
                                          </p:val>
                                        </p:tav>
                                      </p:tavLst>
                                    </p:anim>
                                    <p:anim calcmode="lin" valueType="num">
                                      <p:cBhvr>
                                        <p:cTn id="74" dur="1000" fill="hold"/>
                                        <p:tgtEl>
                                          <p:spTgt spid="15">
                                            <p:graphicEl>
                                              <a:dgm id="{51D7247F-037E-4E76-AEE8-1AF6015F316B}"/>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5">
                                            <p:graphicEl>
                                              <a:dgm id="{5EFC5029-FB79-4CE4-8FDA-B2EB39CA7AE9}"/>
                                            </p:graphicEl>
                                          </p:spTgt>
                                        </p:tgtEl>
                                        <p:attrNameLst>
                                          <p:attrName>style.visibility</p:attrName>
                                        </p:attrNameLst>
                                      </p:cBhvr>
                                      <p:to>
                                        <p:strVal val="visible"/>
                                      </p:to>
                                    </p:set>
                                    <p:animEffect transition="in" filter="fade">
                                      <p:cBhvr>
                                        <p:cTn id="77" dur="1000"/>
                                        <p:tgtEl>
                                          <p:spTgt spid="15">
                                            <p:graphicEl>
                                              <a:dgm id="{5EFC5029-FB79-4CE4-8FDA-B2EB39CA7AE9}"/>
                                            </p:graphicEl>
                                          </p:spTgt>
                                        </p:tgtEl>
                                      </p:cBhvr>
                                    </p:animEffect>
                                    <p:anim calcmode="lin" valueType="num">
                                      <p:cBhvr>
                                        <p:cTn id="78" dur="1000" fill="hold"/>
                                        <p:tgtEl>
                                          <p:spTgt spid="15">
                                            <p:graphicEl>
                                              <a:dgm id="{5EFC5029-FB79-4CE4-8FDA-B2EB39CA7AE9}"/>
                                            </p:graphicEl>
                                          </p:spTgt>
                                        </p:tgtEl>
                                        <p:attrNameLst>
                                          <p:attrName>ppt_x</p:attrName>
                                        </p:attrNameLst>
                                      </p:cBhvr>
                                      <p:tavLst>
                                        <p:tav tm="0">
                                          <p:val>
                                            <p:strVal val="#ppt_x"/>
                                          </p:val>
                                        </p:tav>
                                        <p:tav tm="100000">
                                          <p:val>
                                            <p:strVal val="#ppt_x"/>
                                          </p:val>
                                        </p:tav>
                                      </p:tavLst>
                                    </p:anim>
                                    <p:anim calcmode="lin" valueType="num">
                                      <p:cBhvr>
                                        <p:cTn id="79" dur="1000" fill="hold"/>
                                        <p:tgtEl>
                                          <p:spTgt spid="15">
                                            <p:graphicEl>
                                              <a:dgm id="{5EFC5029-FB79-4CE4-8FDA-B2EB39CA7AE9}"/>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5">
                                            <p:graphicEl>
                                              <a:dgm id="{14D9F028-6296-4B63-AF38-EEE5580EDBA0}"/>
                                            </p:graphicEl>
                                          </p:spTgt>
                                        </p:tgtEl>
                                        <p:attrNameLst>
                                          <p:attrName>style.visibility</p:attrName>
                                        </p:attrNameLst>
                                      </p:cBhvr>
                                      <p:to>
                                        <p:strVal val="visible"/>
                                      </p:to>
                                    </p:set>
                                    <p:animEffect transition="in" filter="fade">
                                      <p:cBhvr>
                                        <p:cTn id="84" dur="1000"/>
                                        <p:tgtEl>
                                          <p:spTgt spid="15">
                                            <p:graphicEl>
                                              <a:dgm id="{14D9F028-6296-4B63-AF38-EEE5580EDBA0}"/>
                                            </p:graphicEl>
                                          </p:spTgt>
                                        </p:tgtEl>
                                      </p:cBhvr>
                                    </p:animEffect>
                                    <p:anim calcmode="lin" valueType="num">
                                      <p:cBhvr>
                                        <p:cTn id="85" dur="1000" fill="hold"/>
                                        <p:tgtEl>
                                          <p:spTgt spid="15">
                                            <p:graphicEl>
                                              <a:dgm id="{14D9F028-6296-4B63-AF38-EEE5580EDBA0}"/>
                                            </p:graphicEl>
                                          </p:spTgt>
                                        </p:tgtEl>
                                        <p:attrNameLst>
                                          <p:attrName>ppt_x</p:attrName>
                                        </p:attrNameLst>
                                      </p:cBhvr>
                                      <p:tavLst>
                                        <p:tav tm="0">
                                          <p:val>
                                            <p:strVal val="#ppt_x"/>
                                          </p:val>
                                        </p:tav>
                                        <p:tav tm="100000">
                                          <p:val>
                                            <p:strVal val="#ppt_x"/>
                                          </p:val>
                                        </p:tav>
                                      </p:tavLst>
                                    </p:anim>
                                    <p:anim calcmode="lin" valueType="num">
                                      <p:cBhvr>
                                        <p:cTn id="86" dur="1000" fill="hold"/>
                                        <p:tgtEl>
                                          <p:spTgt spid="15">
                                            <p:graphicEl>
                                              <a:dgm id="{14D9F028-6296-4B63-AF38-EEE5580EDBA0}"/>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5">
                                            <p:graphicEl>
                                              <a:dgm id="{B95F41D3-C17C-431B-ABA5-BD637010CBED}"/>
                                            </p:graphicEl>
                                          </p:spTgt>
                                        </p:tgtEl>
                                        <p:attrNameLst>
                                          <p:attrName>style.visibility</p:attrName>
                                        </p:attrNameLst>
                                      </p:cBhvr>
                                      <p:to>
                                        <p:strVal val="visible"/>
                                      </p:to>
                                    </p:set>
                                    <p:animEffect transition="in" filter="fade">
                                      <p:cBhvr>
                                        <p:cTn id="89" dur="1000"/>
                                        <p:tgtEl>
                                          <p:spTgt spid="15">
                                            <p:graphicEl>
                                              <a:dgm id="{B95F41D3-C17C-431B-ABA5-BD637010CBED}"/>
                                            </p:graphicEl>
                                          </p:spTgt>
                                        </p:tgtEl>
                                      </p:cBhvr>
                                    </p:animEffect>
                                    <p:anim calcmode="lin" valueType="num">
                                      <p:cBhvr>
                                        <p:cTn id="90" dur="1000" fill="hold"/>
                                        <p:tgtEl>
                                          <p:spTgt spid="15">
                                            <p:graphicEl>
                                              <a:dgm id="{B95F41D3-C17C-431B-ABA5-BD637010CBED}"/>
                                            </p:graphicEl>
                                          </p:spTgt>
                                        </p:tgtEl>
                                        <p:attrNameLst>
                                          <p:attrName>ppt_x</p:attrName>
                                        </p:attrNameLst>
                                      </p:cBhvr>
                                      <p:tavLst>
                                        <p:tav tm="0">
                                          <p:val>
                                            <p:strVal val="#ppt_x"/>
                                          </p:val>
                                        </p:tav>
                                        <p:tav tm="100000">
                                          <p:val>
                                            <p:strVal val="#ppt_x"/>
                                          </p:val>
                                        </p:tav>
                                      </p:tavLst>
                                    </p:anim>
                                    <p:anim calcmode="lin" valueType="num">
                                      <p:cBhvr>
                                        <p:cTn id="91" dur="1000" fill="hold"/>
                                        <p:tgtEl>
                                          <p:spTgt spid="15">
                                            <p:graphicEl>
                                              <a:dgm id="{B95F41D3-C17C-431B-ABA5-BD637010CBE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4</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832799" y="935468"/>
            <a:ext cx="6526402" cy="1200329"/>
          </a:xfrm>
          <a:prstGeom prst="rect">
            <a:avLst/>
          </a:prstGeom>
          <a:noFill/>
        </p:spPr>
        <p:txBody>
          <a:bodyPr wrap="none" rtlCol="0">
            <a:spAutoFit/>
          </a:bodyPr>
          <a:lstStyle/>
          <a:p>
            <a:pPr algn="ctr"/>
            <a:r>
              <a:rPr lang="es-ES" sz="3600" dirty="0"/>
              <a:t>REQUISITOS PARA ELABORAR UN </a:t>
            </a:r>
          </a:p>
          <a:p>
            <a:pPr algn="ctr"/>
            <a:r>
              <a:rPr lang="es-ES" sz="3600" dirty="0"/>
              <a:t>PLAN DE MARKETING DIGITAL</a:t>
            </a:r>
          </a:p>
        </p:txBody>
      </p:sp>
      <p:graphicFrame>
        <p:nvGraphicFramePr>
          <p:cNvPr id="10" name="Diagrama 9">
            <a:extLst>
              <a:ext uri="{FF2B5EF4-FFF2-40B4-BE49-F238E27FC236}">
                <a16:creationId xmlns:a16="http://schemas.microsoft.com/office/drawing/2014/main" id="{A951D900-098E-0C40-BF86-D53386DFC904}"/>
              </a:ext>
            </a:extLst>
          </p:cNvPr>
          <p:cNvGraphicFramePr/>
          <p:nvPr>
            <p:extLst>
              <p:ext uri="{D42A27DB-BD31-4B8C-83A1-F6EECF244321}">
                <p14:modId xmlns:p14="http://schemas.microsoft.com/office/powerpoint/2010/main" val="1680370230"/>
              </p:ext>
            </p:extLst>
          </p:nvPr>
        </p:nvGraphicFramePr>
        <p:xfrm>
          <a:off x="1952381" y="2283524"/>
          <a:ext cx="8287238" cy="39648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Imagen 10">
            <a:extLst>
              <a:ext uri="{FF2B5EF4-FFF2-40B4-BE49-F238E27FC236}">
                <a16:creationId xmlns:a16="http://schemas.microsoft.com/office/drawing/2014/main" id="{E0A38BD9-07D3-7C4E-9FFD-871FC55CF5EB}"/>
              </a:ext>
            </a:extLst>
          </p:cNvPr>
          <p:cNvPicPr/>
          <p:nvPr/>
        </p:nvPicPr>
        <p:blipFill>
          <a:blip r:embed="rId8">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5C0770A0-72D5-BF41-AE34-2E83929446EA}"/>
              </a:ext>
            </a:extLst>
          </p:cNvPr>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E7F1183F-0070-BF4A-A48C-76A39E6B2EC5}"/>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4264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graphicEl>
                                              <a:dgm id="{94979F49-971C-4B34-9277-6303778D4910}"/>
                                            </p:graphicEl>
                                          </p:spTgt>
                                        </p:tgtEl>
                                        <p:attrNameLst>
                                          <p:attrName>style.visibility</p:attrName>
                                        </p:attrNameLst>
                                      </p:cBhvr>
                                      <p:to>
                                        <p:strVal val="visible"/>
                                      </p:to>
                                    </p:set>
                                    <p:animEffect transition="in" filter="fade">
                                      <p:cBhvr>
                                        <p:cTn id="7" dur="1000"/>
                                        <p:tgtEl>
                                          <p:spTgt spid="10">
                                            <p:graphicEl>
                                              <a:dgm id="{94979F49-971C-4B34-9277-6303778D4910}"/>
                                            </p:graphicEl>
                                          </p:spTgt>
                                        </p:tgtEl>
                                      </p:cBhvr>
                                    </p:animEffect>
                                    <p:anim calcmode="lin" valueType="num">
                                      <p:cBhvr>
                                        <p:cTn id="8" dur="1000" fill="hold"/>
                                        <p:tgtEl>
                                          <p:spTgt spid="10">
                                            <p:graphicEl>
                                              <a:dgm id="{94979F49-971C-4B34-9277-6303778D4910}"/>
                                            </p:graphicEl>
                                          </p:spTgt>
                                        </p:tgtEl>
                                        <p:attrNameLst>
                                          <p:attrName>ppt_x</p:attrName>
                                        </p:attrNameLst>
                                      </p:cBhvr>
                                      <p:tavLst>
                                        <p:tav tm="0">
                                          <p:val>
                                            <p:strVal val="#ppt_x"/>
                                          </p:val>
                                        </p:tav>
                                        <p:tav tm="100000">
                                          <p:val>
                                            <p:strVal val="#ppt_x"/>
                                          </p:val>
                                        </p:tav>
                                      </p:tavLst>
                                    </p:anim>
                                    <p:anim calcmode="lin" valueType="num">
                                      <p:cBhvr>
                                        <p:cTn id="9" dur="1000" fill="hold"/>
                                        <p:tgtEl>
                                          <p:spTgt spid="10">
                                            <p:graphicEl>
                                              <a:dgm id="{94979F49-971C-4B34-9277-6303778D4910}"/>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graphicEl>
                                              <a:dgm id="{82E4DC28-4EE1-4C8C-ABC5-22FA8D49C60D}"/>
                                            </p:graphicEl>
                                          </p:spTgt>
                                        </p:tgtEl>
                                        <p:attrNameLst>
                                          <p:attrName>style.visibility</p:attrName>
                                        </p:attrNameLst>
                                      </p:cBhvr>
                                      <p:to>
                                        <p:strVal val="visible"/>
                                      </p:to>
                                    </p:set>
                                    <p:animEffect transition="in" filter="fade">
                                      <p:cBhvr>
                                        <p:cTn id="12" dur="1000"/>
                                        <p:tgtEl>
                                          <p:spTgt spid="10">
                                            <p:graphicEl>
                                              <a:dgm id="{82E4DC28-4EE1-4C8C-ABC5-22FA8D49C60D}"/>
                                            </p:graphicEl>
                                          </p:spTgt>
                                        </p:tgtEl>
                                      </p:cBhvr>
                                    </p:animEffect>
                                    <p:anim calcmode="lin" valueType="num">
                                      <p:cBhvr>
                                        <p:cTn id="13" dur="1000" fill="hold"/>
                                        <p:tgtEl>
                                          <p:spTgt spid="10">
                                            <p:graphicEl>
                                              <a:dgm id="{82E4DC28-4EE1-4C8C-ABC5-22FA8D49C60D}"/>
                                            </p:graphicEl>
                                          </p:spTgt>
                                        </p:tgtEl>
                                        <p:attrNameLst>
                                          <p:attrName>ppt_x</p:attrName>
                                        </p:attrNameLst>
                                      </p:cBhvr>
                                      <p:tavLst>
                                        <p:tav tm="0">
                                          <p:val>
                                            <p:strVal val="#ppt_x"/>
                                          </p:val>
                                        </p:tav>
                                        <p:tav tm="100000">
                                          <p:val>
                                            <p:strVal val="#ppt_x"/>
                                          </p:val>
                                        </p:tav>
                                      </p:tavLst>
                                    </p:anim>
                                    <p:anim calcmode="lin" valueType="num">
                                      <p:cBhvr>
                                        <p:cTn id="14" dur="1000" fill="hold"/>
                                        <p:tgtEl>
                                          <p:spTgt spid="10">
                                            <p:graphicEl>
                                              <a:dgm id="{82E4DC28-4EE1-4C8C-ABC5-22FA8D49C60D}"/>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graphicEl>
                                              <a:dgm id="{55687D5F-EA30-494F-88CA-07827AC7EC6D}"/>
                                            </p:graphicEl>
                                          </p:spTgt>
                                        </p:tgtEl>
                                        <p:attrNameLst>
                                          <p:attrName>style.visibility</p:attrName>
                                        </p:attrNameLst>
                                      </p:cBhvr>
                                      <p:to>
                                        <p:strVal val="visible"/>
                                      </p:to>
                                    </p:set>
                                    <p:animEffect transition="in" filter="fade">
                                      <p:cBhvr>
                                        <p:cTn id="17" dur="1000"/>
                                        <p:tgtEl>
                                          <p:spTgt spid="10">
                                            <p:graphicEl>
                                              <a:dgm id="{55687D5F-EA30-494F-88CA-07827AC7EC6D}"/>
                                            </p:graphicEl>
                                          </p:spTgt>
                                        </p:tgtEl>
                                      </p:cBhvr>
                                    </p:animEffect>
                                    <p:anim calcmode="lin" valueType="num">
                                      <p:cBhvr>
                                        <p:cTn id="18" dur="1000" fill="hold"/>
                                        <p:tgtEl>
                                          <p:spTgt spid="10">
                                            <p:graphicEl>
                                              <a:dgm id="{55687D5F-EA30-494F-88CA-07827AC7EC6D}"/>
                                            </p:graphicEl>
                                          </p:spTgt>
                                        </p:tgtEl>
                                        <p:attrNameLst>
                                          <p:attrName>ppt_x</p:attrName>
                                        </p:attrNameLst>
                                      </p:cBhvr>
                                      <p:tavLst>
                                        <p:tav tm="0">
                                          <p:val>
                                            <p:strVal val="#ppt_x"/>
                                          </p:val>
                                        </p:tav>
                                        <p:tav tm="100000">
                                          <p:val>
                                            <p:strVal val="#ppt_x"/>
                                          </p:val>
                                        </p:tav>
                                      </p:tavLst>
                                    </p:anim>
                                    <p:anim calcmode="lin" valueType="num">
                                      <p:cBhvr>
                                        <p:cTn id="19" dur="1000" fill="hold"/>
                                        <p:tgtEl>
                                          <p:spTgt spid="10">
                                            <p:graphicEl>
                                              <a:dgm id="{55687D5F-EA30-494F-88CA-07827AC7EC6D}"/>
                                            </p:graphic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graphicEl>
                                              <a:dgm id="{639BB8E9-E0BB-4C2C-BD8B-BE421A361FDA}"/>
                                            </p:graphicEl>
                                          </p:spTgt>
                                        </p:tgtEl>
                                        <p:attrNameLst>
                                          <p:attrName>style.visibility</p:attrName>
                                        </p:attrNameLst>
                                      </p:cBhvr>
                                      <p:to>
                                        <p:strVal val="visible"/>
                                      </p:to>
                                    </p:set>
                                    <p:animEffect transition="in" filter="fade">
                                      <p:cBhvr>
                                        <p:cTn id="24" dur="1000"/>
                                        <p:tgtEl>
                                          <p:spTgt spid="10">
                                            <p:graphicEl>
                                              <a:dgm id="{639BB8E9-E0BB-4C2C-BD8B-BE421A361FDA}"/>
                                            </p:graphicEl>
                                          </p:spTgt>
                                        </p:tgtEl>
                                      </p:cBhvr>
                                    </p:animEffect>
                                    <p:anim calcmode="lin" valueType="num">
                                      <p:cBhvr>
                                        <p:cTn id="25" dur="1000" fill="hold"/>
                                        <p:tgtEl>
                                          <p:spTgt spid="10">
                                            <p:graphicEl>
                                              <a:dgm id="{639BB8E9-E0BB-4C2C-BD8B-BE421A361FDA}"/>
                                            </p:graphicEl>
                                          </p:spTgt>
                                        </p:tgtEl>
                                        <p:attrNameLst>
                                          <p:attrName>ppt_x</p:attrName>
                                        </p:attrNameLst>
                                      </p:cBhvr>
                                      <p:tavLst>
                                        <p:tav tm="0">
                                          <p:val>
                                            <p:strVal val="#ppt_x"/>
                                          </p:val>
                                        </p:tav>
                                        <p:tav tm="100000">
                                          <p:val>
                                            <p:strVal val="#ppt_x"/>
                                          </p:val>
                                        </p:tav>
                                      </p:tavLst>
                                    </p:anim>
                                    <p:anim calcmode="lin" valueType="num">
                                      <p:cBhvr>
                                        <p:cTn id="26" dur="1000" fill="hold"/>
                                        <p:tgtEl>
                                          <p:spTgt spid="10">
                                            <p:graphicEl>
                                              <a:dgm id="{639BB8E9-E0BB-4C2C-BD8B-BE421A361FDA}"/>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graphicEl>
                                              <a:dgm id="{65F336AE-A0C9-4E51-AA29-4E9351FC402C}"/>
                                            </p:graphicEl>
                                          </p:spTgt>
                                        </p:tgtEl>
                                        <p:attrNameLst>
                                          <p:attrName>style.visibility</p:attrName>
                                        </p:attrNameLst>
                                      </p:cBhvr>
                                      <p:to>
                                        <p:strVal val="visible"/>
                                      </p:to>
                                    </p:set>
                                    <p:animEffect transition="in" filter="fade">
                                      <p:cBhvr>
                                        <p:cTn id="29" dur="1000"/>
                                        <p:tgtEl>
                                          <p:spTgt spid="10">
                                            <p:graphicEl>
                                              <a:dgm id="{65F336AE-A0C9-4E51-AA29-4E9351FC402C}"/>
                                            </p:graphicEl>
                                          </p:spTgt>
                                        </p:tgtEl>
                                      </p:cBhvr>
                                    </p:animEffect>
                                    <p:anim calcmode="lin" valueType="num">
                                      <p:cBhvr>
                                        <p:cTn id="30" dur="1000" fill="hold"/>
                                        <p:tgtEl>
                                          <p:spTgt spid="10">
                                            <p:graphicEl>
                                              <a:dgm id="{65F336AE-A0C9-4E51-AA29-4E9351FC402C}"/>
                                            </p:graphicEl>
                                          </p:spTgt>
                                        </p:tgtEl>
                                        <p:attrNameLst>
                                          <p:attrName>ppt_x</p:attrName>
                                        </p:attrNameLst>
                                      </p:cBhvr>
                                      <p:tavLst>
                                        <p:tav tm="0">
                                          <p:val>
                                            <p:strVal val="#ppt_x"/>
                                          </p:val>
                                        </p:tav>
                                        <p:tav tm="100000">
                                          <p:val>
                                            <p:strVal val="#ppt_x"/>
                                          </p:val>
                                        </p:tav>
                                      </p:tavLst>
                                    </p:anim>
                                    <p:anim calcmode="lin" valueType="num">
                                      <p:cBhvr>
                                        <p:cTn id="31" dur="1000" fill="hold"/>
                                        <p:tgtEl>
                                          <p:spTgt spid="10">
                                            <p:graphicEl>
                                              <a:dgm id="{65F336AE-A0C9-4E51-AA29-4E9351FC402C}"/>
                                            </p:graphic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graphicEl>
                                              <a:dgm id="{BAB59564-0012-46C7-A3D3-7F22BE15292B}"/>
                                            </p:graphicEl>
                                          </p:spTgt>
                                        </p:tgtEl>
                                        <p:attrNameLst>
                                          <p:attrName>style.visibility</p:attrName>
                                        </p:attrNameLst>
                                      </p:cBhvr>
                                      <p:to>
                                        <p:strVal val="visible"/>
                                      </p:to>
                                    </p:set>
                                    <p:animEffect transition="in" filter="fade">
                                      <p:cBhvr>
                                        <p:cTn id="36" dur="1000"/>
                                        <p:tgtEl>
                                          <p:spTgt spid="10">
                                            <p:graphicEl>
                                              <a:dgm id="{BAB59564-0012-46C7-A3D3-7F22BE15292B}"/>
                                            </p:graphicEl>
                                          </p:spTgt>
                                        </p:tgtEl>
                                      </p:cBhvr>
                                    </p:animEffect>
                                    <p:anim calcmode="lin" valueType="num">
                                      <p:cBhvr>
                                        <p:cTn id="37" dur="1000" fill="hold"/>
                                        <p:tgtEl>
                                          <p:spTgt spid="10">
                                            <p:graphicEl>
                                              <a:dgm id="{BAB59564-0012-46C7-A3D3-7F22BE15292B}"/>
                                            </p:graphicEl>
                                          </p:spTgt>
                                        </p:tgtEl>
                                        <p:attrNameLst>
                                          <p:attrName>ppt_x</p:attrName>
                                        </p:attrNameLst>
                                      </p:cBhvr>
                                      <p:tavLst>
                                        <p:tav tm="0">
                                          <p:val>
                                            <p:strVal val="#ppt_x"/>
                                          </p:val>
                                        </p:tav>
                                        <p:tav tm="100000">
                                          <p:val>
                                            <p:strVal val="#ppt_x"/>
                                          </p:val>
                                        </p:tav>
                                      </p:tavLst>
                                    </p:anim>
                                    <p:anim calcmode="lin" valueType="num">
                                      <p:cBhvr>
                                        <p:cTn id="38" dur="1000" fill="hold"/>
                                        <p:tgtEl>
                                          <p:spTgt spid="10">
                                            <p:graphicEl>
                                              <a:dgm id="{BAB59564-0012-46C7-A3D3-7F22BE15292B}"/>
                                            </p:graphic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0">
                                            <p:graphicEl>
                                              <a:dgm id="{6EE3AB36-19F4-4811-96B8-D67E43BBCD31}"/>
                                            </p:graphicEl>
                                          </p:spTgt>
                                        </p:tgtEl>
                                        <p:attrNameLst>
                                          <p:attrName>style.visibility</p:attrName>
                                        </p:attrNameLst>
                                      </p:cBhvr>
                                      <p:to>
                                        <p:strVal val="visible"/>
                                      </p:to>
                                    </p:set>
                                    <p:animEffect transition="in" filter="fade">
                                      <p:cBhvr>
                                        <p:cTn id="41" dur="1000"/>
                                        <p:tgtEl>
                                          <p:spTgt spid="10">
                                            <p:graphicEl>
                                              <a:dgm id="{6EE3AB36-19F4-4811-96B8-D67E43BBCD31}"/>
                                            </p:graphicEl>
                                          </p:spTgt>
                                        </p:tgtEl>
                                      </p:cBhvr>
                                    </p:animEffect>
                                    <p:anim calcmode="lin" valueType="num">
                                      <p:cBhvr>
                                        <p:cTn id="42" dur="1000" fill="hold"/>
                                        <p:tgtEl>
                                          <p:spTgt spid="10">
                                            <p:graphicEl>
                                              <a:dgm id="{6EE3AB36-19F4-4811-96B8-D67E43BBCD31}"/>
                                            </p:graphicEl>
                                          </p:spTgt>
                                        </p:tgtEl>
                                        <p:attrNameLst>
                                          <p:attrName>ppt_x</p:attrName>
                                        </p:attrNameLst>
                                      </p:cBhvr>
                                      <p:tavLst>
                                        <p:tav tm="0">
                                          <p:val>
                                            <p:strVal val="#ppt_x"/>
                                          </p:val>
                                        </p:tav>
                                        <p:tav tm="100000">
                                          <p:val>
                                            <p:strVal val="#ppt_x"/>
                                          </p:val>
                                        </p:tav>
                                      </p:tavLst>
                                    </p:anim>
                                    <p:anim calcmode="lin" valueType="num">
                                      <p:cBhvr>
                                        <p:cTn id="43" dur="1000" fill="hold"/>
                                        <p:tgtEl>
                                          <p:spTgt spid="10">
                                            <p:graphicEl>
                                              <a:dgm id="{6EE3AB36-19F4-4811-96B8-D67E43BBCD31}"/>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0">
                                            <p:graphicEl>
                                              <a:dgm id="{69580C08-2090-4F91-A5A0-80B047E4BE74}"/>
                                            </p:graphicEl>
                                          </p:spTgt>
                                        </p:tgtEl>
                                        <p:attrNameLst>
                                          <p:attrName>style.visibility</p:attrName>
                                        </p:attrNameLst>
                                      </p:cBhvr>
                                      <p:to>
                                        <p:strVal val="visible"/>
                                      </p:to>
                                    </p:set>
                                    <p:animEffect transition="in" filter="fade">
                                      <p:cBhvr>
                                        <p:cTn id="48" dur="1000"/>
                                        <p:tgtEl>
                                          <p:spTgt spid="10">
                                            <p:graphicEl>
                                              <a:dgm id="{69580C08-2090-4F91-A5A0-80B047E4BE74}"/>
                                            </p:graphicEl>
                                          </p:spTgt>
                                        </p:tgtEl>
                                      </p:cBhvr>
                                    </p:animEffect>
                                    <p:anim calcmode="lin" valueType="num">
                                      <p:cBhvr>
                                        <p:cTn id="49" dur="1000" fill="hold"/>
                                        <p:tgtEl>
                                          <p:spTgt spid="10">
                                            <p:graphicEl>
                                              <a:dgm id="{69580C08-2090-4F91-A5A0-80B047E4BE74}"/>
                                            </p:graphicEl>
                                          </p:spTgt>
                                        </p:tgtEl>
                                        <p:attrNameLst>
                                          <p:attrName>ppt_x</p:attrName>
                                        </p:attrNameLst>
                                      </p:cBhvr>
                                      <p:tavLst>
                                        <p:tav tm="0">
                                          <p:val>
                                            <p:strVal val="#ppt_x"/>
                                          </p:val>
                                        </p:tav>
                                        <p:tav tm="100000">
                                          <p:val>
                                            <p:strVal val="#ppt_x"/>
                                          </p:val>
                                        </p:tav>
                                      </p:tavLst>
                                    </p:anim>
                                    <p:anim calcmode="lin" valueType="num">
                                      <p:cBhvr>
                                        <p:cTn id="50" dur="1000" fill="hold"/>
                                        <p:tgtEl>
                                          <p:spTgt spid="10">
                                            <p:graphicEl>
                                              <a:dgm id="{69580C08-2090-4F91-A5A0-80B047E4BE74}"/>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0">
                                            <p:graphicEl>
                                              <a:dgm id="{7589B489-E644-4C85-A02D-7A0E04551F40}"/>
                                            </p:graphicEl>
                                          </p:spTgt>
                                        </p:tgtEl>
                                        <p:attrNameLst>
                                          <p:attrName>style.visibility</p:attrName>
                                        </p:attrNameLst>
                                      </p:cBhvr>
                                      <p:to>
                                        <p:strVal val="visible"/>
                                      </p:to>
                                    </p:set>
                                    <p:animEffect transition="in" filter="fade">
                                      <p:cBhvr>
                                        <p:cTn id="53" dur="1000"/>
                                        <p:tgtEl>
                                          <p:spTgt spid="10">
                                            <p:graphicEl>
                                              <a:dgm id="{7589B489-E644-4C85-A02D-7A0E04551F40}"/>
                                            </p:graphicEl>
                                          </p:spTgt>
                                        </p:tgtEl>
                                      </p:cBhvr>
                                    </p:animEffect>
                                    <p:anim calcmode="lin" valueType="num">
                                      <p:cBhvr>
                                        <p:cTn id="54" dur="1000" fill="hold"/>
                                        <p:tgtEl>
                                          <p:spTgt spid="10">
                                            <p:graphicEl>
                                              <a:dgm id="{7589B489-E644-4C85-A02D-7A0E04551F40}"/>
                                            </p:graphicEl>
                                          </p:spTgt>
                                        </p:tgtEl>
                                        <p:attrNameLst>
                                          <p:attrName>ppt_x</p:attrName>
                                        </p:attrNameLst>
                                      </p:cBhvr>
                                      <p:tavLst>
                                        <p:tav tm="0">
                                          <p:val>
                                            <p:strVal val="#ppt_x"/>
                                          </p:val>
                                        </p:tav>
                                        <p:tav tm="100000">
                                          <p:val>
                                            <p:strVal val="#ppt_x"/>
                                          </p:val>
                                        </p:tav>
                                      </p:tavLst>
                                    </p:anim>
                                    <p:anim calcmode="lin" valueType="num">
                                      <p:cBhvr>
                                        <p:cTn id="55" dur="1000" fill="hold"/>
                                        <p:tgtEl>
                                          <p:spTgt spid="10">
                                            <p:graphicEl>
                                              <a:dgm id="{7589B489-E644-4C85-A02D-7A0E04551F40}"/>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0">
                                            <p:graphicEl>
                                              <a:dgm id="{35B482AE-87DE-472F-B61C-DCAB61987CB0}"/>
                                            </p:graphicEl>
                                          </p:spTgt>
                                        </p:tgtEl>
                                        <p:attrNameLst>
                                          <p:attrName>style.visibility</p:attrName>
                                        </p:attrNameLst>
                                      </p:cBhvr>
                                      <p:to>
                                        <p:strVal val="visible"/>
                                      </p:to>
                                    </p:set>
                                    <p:animEffect transition="in" filter="fade">
                                      <p:cBhvr>
                                        <p:cTn id="60" dur="1000"/>
                                        <p:tgtEl>
                                          <p:spTgt spid="10">
                                            <p:graphicEl>
                                              <a:dgm id="{35B482AE-87DE-472F-B61C-DCAB61987CB0}"/>
                                            </p:graphicEl>
                                          </p:spTgt>
                                        </p:tgtEl>
                                      </p:cBhvr>
                                    </p:animEffect>
                                    <p:anim calcmode="lin" valueType="num">
                                      <p:cBhvr>
                                        <p:cTn id="61" dur="1000" fill="hold"/>
                                        <p:tgtEl>
                                          <p:spTgt spid="10">
                                            <p:graphicEl>
                                              <a:dgm id="{35B482AE-87DE-472F-B61C-DCAB61987CB0}"/>
                                            </p:graphicEl>
                                          </p:spTgt>
                                        </p:tgtEl>
                                        <p:attrNameLst>
                                          <p:attrName>ppt_x</p:attrName>
                                        </p:attrNameLst>
                                      </p:cBhvr>
                                      <p:tavLst>
                                        <p:tav tm="0">
                                          <p:val>
                                            <p:strVal val="#ppt_x"/>
                                          </p:val>
                                        </p:tav>
                                        <p:tav tm="100000">
                                          <p:val>
                                            <p:strVal val="#ppt_x"/>
                                          </p:val>
                                        </p:tav>
                                      </p:tavLst>
                                    </p:anim>
                                    <p:anim calcmode="lin" valueType="num">
                                      <p:cBhvr>
                                        <p:cTn id="62" dur="1000" fill="hold"/>
                                        <p:tgtEl>
                                          <p:spTgt spid="10">
                                            <p:graphicEl>
                                              <a:dgm id="{35B482AE-87DE-472F-B61C-DCAB61987CB0}"/>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10">
                                            <p:graphicEl>
                                              <a:dgm id="{4777D190-DD4F-4CCD-9DCE-0152DB2AED5E}"/>
                                            </p:graphicEl>
                                          </p:spTgt>
                                        </p:tgtEl>
                                        <p:attrNameLst>
                                          <p:attrName>style.visibility</p:attrName>
                                        </p:attrNameLst>
                                      </p:cBhvr>
                                      <p:to>
                                        <p:strVal val="visible"/>
                                      </p:to>
                                    </p:set>
                                    <p:animEffect transition="in" filter="fade">
                                      <p:cBhvr>
                                        <p:cTn id="65" dur="1000"/>
                                        <p:tgtEl>
                                          <p:spTgt spid="10">
                                            <p:graphicEl>
                                              <a:dgm id="{4777D190-DD4F-4CCD-9DCE-0152DB2AED5E}"/>
                                            </p:graphicEl>
                                          </p:spTgt>
                                        </p:tgtEl>
                                      </p:cBhvr>
                                    </p:animEffect>
                                    <p:anim calcmode="lin" valueType="num">
                                      <p:cBhvr>
                                        <p:cTn id="66" dur="1000" fill="hold"/>
                                        <p:tgtEl>
                                          <p:spTgt spid="10">
                                            <p:graphicEl>
                                              <a:dgm id="{4777D190-DD4F-4CCD-9DCE-0152DB2AED5E}"/>
                                            </p:graphicEl>
                                          </p:spTgt>
                                        </p:tgtEl>
                                        <p:attrNameLst>
                                          <p:attrName>ppt_x</p:attrName>
                                        </p:attrNameLst>
                                      </p:cBhvr>
                                      <p:tavLst>
                                        <p:tav tm="0">
                                          <p:val>
                                            <p:strVal val="#ppt_x"/>
                                          </p:val>
                                        </p:tav>
                                        <p:tav tm="100000">
                                          <p:val>
                                            <p:strVal val="#ppt_x"/>
                                          </p:val>
                                        </p:tav>
                                      </p:tavLst>
                                    </p:anim>
                                    <p:anim calcmode="lin" valueType="num">
                                      <p:cBhvr>
                                        <p:cTn id="67" dur="1000" fill="hold"/>
                                        <p:tgtEl>
                                          <p:spTgt spid="10">
                                            <p:graphicEl>
                                              <a:dgm id="{4777D190-DD4F-4CCD-9DCE-0152DB2AED5E}"/>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0">
                                            <p:graphicEl>
                                              <a:dgm id="{51D7247F-037E-4E76-AEE8-1AF6015F316B}"/>
                                            </p:graphicEl>
                                          </p:spTgt>
                                        </p:tgtEl>
                                        <p:attrNameLst>
                                          <p:attrName>style.visibility</p:attrName>
                                        </p:attrNameLst>
                                      </p:cBhvr>
                                      <p:to>
                                        <p:strVal val="visible"/>
                                      </p:to>
                                    </p:set>
                                    <p:animEffect transition="in" filter="fade">
                                      <p:cBhvr>
                                        <p:cTn id="72" dur="1000"/>
                                        <p:tgtEl>
                                          <p:spTgt spid="10">
                                            <p:graphicEl>
                                              <a:dgm id="{51D7247F-037E-4E76-AEE8-1AF6015F316B}"/>
                                            </p:graphicEl>
                                          </p:spTgt>
                                        </p:tgtEl>
                                      </p:cBhvr>
                                    </p:animEffect>
                                    <p:anim calcmode="lin" valueType="num">
                                      <p:cBhvr>
                                        <p:cTn id="73" dur="1000" fill="hold"/>
                                        <p:tgtEl>
                                          <p:spTgt spid="10">
                                            <p:graphicEl>
                                              <a:dgm id="{51D7247F-037E-4E76-AEE8-1AF6015F316B}"/>
                                            </p:graphicEl>
                                          </p:spTgt>
                                        </p:tgtEl>
                                        <p:attrNameLst>
                                          <p:attrName>ppt_x</p:attrName>
                                        </p:attrNameLst>
                                      </p:cBhvr>
                                      <p:tavLst>
                                        <p:tav tm="0">
                                          <p:val>
                                            <p:strVal val="#ppt_x"/>
                                          </p:val>
                                        </p:tav>
                                        <p:tav tm="100000">
                                          <p:val>
                                            <p:strVal val="#ppt_x"/>
                                          </p:val>
                                        </p:tav>
                                      </p:tavLst>
                                    </p:anim>
                                    <p:anim calcmode="lin" valueType="num">
                                      <p:cBhvr>
                                        <p:cTn id="74" dur="1000" fill="hold"/>
                                        <p:tgtEl>
                                          <p:spTgt spid="10">
                                            <p:graphicEl>
                                              <a:dgm id="{51D7247F-037E-4E76-AEE8-1AF6015F316B}"/>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0">
                                            <p:graphicEl>
                                              <a:dgm id="{5EFC5029-FB79-4CE4-8FDA-B2EB39CA7AE9}"/>
                                            </p:graphicEl>
                                          </p:spTgt>
                                        </p:tgtEl>
                                        <p:attrNameLst>
                                          <p:attrName>style.visibility</p:attrName>
                                        </p:attrNameLst>
                                      </p:cBhvr>
                                      <p:to>
                                        <p:strVal val="visible"/>
                                      </p:to>
                                    </p:set>
                                    <p:animEffect transition="in" filter="fade">
                                      <p:cBhvr>
                                        <p:cTn id="77" dur="1000"/>
                                        <p:tgtEl>
                                          <p:spTgt spid="10">
                                            <p:graphicEl>
                                              <a:dgm id="{5EFC5029-FB79-4CE4-8FDA-B2EB39CA7AE9}"/>
                                            </p:graphicEl>
                                          </p:spTgt>
                                        </p:tgtEl>
                                      </p:cBhvr>
                                    </p:animEffect>
                                    <p:anim calcmode="lin" valueType="num">
                                      <p:cBhvr>
                                        <p:cTn id="78" dur="1000" fill="hold"/>
                                        <p:tgtEl>
                                          <p:spTgt spid="10">
                                            <p:graphicEl>
                                              <a:dgm id="{5EFC5029-FB79-4CE4-8FDA-B2EB39CA7AE9}"/>
                                            </p:graphicEl>
                                          </p:spTgt>
                                        </p:tgtEl>
                                        <p:attrNameLst>
                                          <p:attrName>ppt_x</p:attrName>
                                        </p:attrNameLst>
                                      </p:cBhvr>
                                      <p:tavLst>
                                        <p:tav tm="0">
                                          <p:val>
                                            <p:strVal val="#ppt_x"/>
                                          </p:val>
                                        </p:tav>
                                        <p:tav tm="100000">
                                          <p:val>
                                            <p:strVal val="#ppt_x"/>
                                          </p:val>
                                        </p:tav>
                                      </p:tavLst>
                                    </p:anim>
                                    <p:anim calcmode="lin" valueType="num">
                                      <p:cBhvr>
                                        <p:cTn id="79" dur="1000" fill="hold"/>
                                        <p:tgtEl>
                                          <p:spTgt spid="10">
                                            <p:graphicEl>
                                              <a:dgm id="{5EFC5029-FB79-4CE4-8FDA-B2EB39CA7AE9}"/>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10">
                                            <p:graphicEl>
                                              <a:dgm id="{14D9F028-6296-4B63-AF38-EEE5580EDBA0}"/>
                                            </p:graphicEl>
                                          </p:spTgt>
                                        </p:tgtEl>
                                        <p:attrNameLst>
                                          <p:attrName>style.visibility</p:attrName>
                                        </p:attrNameLst>
                                      </p:cBhvr>
                                      <p:to>
                                        <p:strVal val="visible"/>
                                      </p:to>
                                    </p:set>
                                    <p:animEffect transition="in" filter="fade">
                                      <p:cBhvr>
                                        <p:cTn id="84" dur="1000"/>
                                        <p:tgtEl>
                                          <p:spTgt spid="10">
                                            <p:graphicEl>
                                              <a:dgm id="{14D9F028-6296-4B63-AF38-EEE5580EDBA0}"/>
                                            </p:graphicEl>
                                          </p:spTgt>
                                        </p:tgtEl>
                                      </p:cBhvr>
                                    </p:animEffect>
                                    <p:anim calcmode="lin" valueType="num">
                                      <p:cBhvr>
                                        <p:cTn id="85" dur="1000" fill="hold"/>
                                        <p:tgtEl>
                                          <p:spTgt spid="10">
                                            <p:graphicEl>
                                              <a:dgm id="{14D9F028-6296-4B63-AF38-EEE5580EDBA0}"/>
                                            </p:graphicEl>
                                          </p:spTgt>
                                        </p:tgtEl>
                                        <p:attrNameLst>
                                          <p:attrName>ppt_x</p:attrName>
                                        </p:attrNameLst>
                                      </p:cBhvr>
                                      <p:tavLst>
                                        <p:tav tm="0">
                                          <p:val>
                                            <p:strVal val="#ppt_x"/>
                                          </p:val>
                                        </p:tav>
                                        <p:tav tm="100000">
                                          <p:val>
                                            <p:strVal val="#ppt_x"/>
                                          </p:val>
                                        </p:tav>
                                      </p:tavLst>
                                    </p:anim>
                                    <p:anim calcmode="lin" valueType="num">
                                      <p:cBhvr>
                                        <p:cTn id="86" dur="1000" fill="hold"/>
                                        <p:tgtEl>
                                          <p:spTgt spid="10">
                                            <p:graphicEl>
                                              <a:dgm id="{14D9F028-6296-4B63-AF38-EEE5580EDBA0}"/>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10">
                                            <p:graphicEl>
                                              <a:dgm id="{B95F41D3-C17C-431B-ABA5-BD637010CBED}"/>
                                            </p:graphicEl>
                                          </p:spTgt>
                                        </p:tgtEl>
                                        <p:attrNameLst>
                                          <p:attrName>style.visibility</p:attrName>
                                        </p:attrNameLst>
                                      </p:cBhvr>
                                      <p:to>
                                        <p:strVal val="visible"/>
                                      </p:to>
                                    </p:set>
                                    <p:animEffect transition="in" filter="fade">
                                      <p:cBhvr>
                                        <p:cTn id="89" dur="1000"/>
                                        <p:tgtEl>
                                          <p:spTgt spid="10">
                                            <p:graphicEl>
                                              <a:dgm id="{B95F41D3-C17C-431B-ABA5-BD637010CBED}"/>
                                            </p:graphicEl>
                                          </p:spTgt>
                                        </p:tgtEl>
                                      </p:cBhvr>
                                    </p:animEffect>
                                    <p:anim calcmode="lin" valueType="num">
                                      <p:cBhvr>
                                        <p:cTn id="90" dur="1000" fill="hold"/>
                                        <p:tgtEl>
                                          <p:spTgt spid="10">
                                            <p:graphicEl>
                                              <a:dgm id="{B95F41D3-C17C-431B-ABA5-BD637010CBED}"/>
                                            </p:graphicEl>
                                          </p:spTgt>
                                        </p:tgtEl>
                                        <p:attrNameLst>
                                          <p:attrName>ppt_x</p:attrName>
                                        </p:attrNameLst>
                                      </p:cBhvr>
                                      <p:tavLst>
                                        <p:tav tm="0">
                                          <p:val>
                                            <p:strVal val="#ppt_x"/>
                                          </p:val>
                                        </p:tav>
                                        <p:tav tm="100000">
                                          <p:val>
                                            <p:strVal val="#ppt_x"/>
                                          </p:val>
                                        </p:tav>
                                      </p:tavLst>
                                    </p:anim>
                                    <p:anim calcmode="lin" valueType="num">
                                      <p:cBhvr>
                                        <p:cTn id="91" dur="1000" fill="hold"/>
                                        <p:tgtEl>
                                          <p:spTgt spid="10">
                                            <p:graphicEl>
                                              <a:dgm id="{B95F41D3-C17C-431B-ABA5-BD637010CBE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5</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3348917" y="810777"/>
            <a:ext cx="5246629" cy="1200329"/>
          </a:xfrm>
          <a:prstGeom prst="rect">
            <a:avLst/>
          </a:prstGeom>
          <a:noFill/>
        </p:spPr>
        <p:txBody>
          <a:bodyPr wrap="none" rtlCol="0">
            <a:spAutoFit/>
          </a:bodyPr>
          <a:lstStyle/>
          <a:p>
            <a:pPr algn="ctr"/>
            <a:r>
              <a:rPr lang="es-ES" sz="3600" dirty="0"/>
              <a:t>EVALUACION DEL ESTADO </a:t>
            </a:r>
          </a:p>
          <a:p>
            <a:pPr algn="ctr"/>
            <a:r>
              <a:rPr lang="es-ES" sz="3600" dirty="0"/>
              <a:t>DIGITAL DE LA EMPRESA</a:t>
            </a:r>
          </a:p>
        </p:txBody>
      </p:sp>
      <p:sp>
        <p:nvSpPr>
          <p:cNvPr id="5" name="Rectángulo 4">
            <a:extLst>
              <a:ext uri="{FF2B5EF4-FFF2-40B4-BE49-F238E27FC236}">
                <a16:creationId xmlns:a16="http://schemas.microsoft.com/office/drawing/2014/main" id="{40130EC1-6627-2E44-8DCA-E7817F76F5D4}"/>
              </a:ext>
            </a:extLst>
          </p:cNvPr>
          <p:cNvSpPr/>
          <p:nvPr/>
        </p:nvSpPr>
        <p:spPr>
          <a:xfrm>
            <a:off x="2584794" y="2472353"/>
            <a:ext cx="6774873" cy="2308324"/>
          </a:xfrm>
          <a:prstGeom prst="rect">
            <a:avLst/>
          </a:prstGeom>
        </p:spPr>
        <p:txBody>
          <a:bodyPr wrap="square">
            <a:spAutoFit/>
          </a:bodyPr>
          <a:lstStyle/>
          <a:p>
            <a:r>
              <a:rPr lang="es-ES" dirty="0">
                <a:latin typeface="+mj-lt"/>
                <a:cs typeface="Arial" panose="020B0604020202020204" pitchFamily="34" charset="0"/>
              </a:rPr>
              <a:t>¿De que medios disponemos para trabajar en el mundo digital?</a:t>
            </a:r>
          </a:p>
          <a:p>
            <a:endParaRPr lang="es-ES" dirty="0">
              <a:latin typeface="+mj-lt"/>
              <a:cs typeface="Arial" panose="020B0604020202020204" pitchFamily="34" charset="0"/>
            </a:endParaRPr>
          </a:p>
          <a:p>
            <a:pPr marL="342900" indent="-342900">
              <a:buFont typeface="Arial" panose="020B0604020202020204" pitchFamily="34" charset="0"/>
              <a:buChar char="•"/>
            </a:pPr>
            <a:r>
              <a:rPr lang="es-ES" dirty="0">
                <a:latin typeface="+mj-lt"/>
                <a:cs typeface="Arial" panose="020B0604020202020204" pitchFamily="34" charset="0"/>
              </a:rPr>
              <a:t>Equipos informáticos y micro-informáticos</a:t>
            </a:r>
          </a:p>
          <a:p>
            <a:pPr marL="342900" indent="-342900">
              <a:buFont typeface="Arial" panose="020B0604020202020204" pitchFamily="34" charset="0"/>
              <a:buChar char="•"/>
            </a:pPr>
            <a:r>
              <a:rPr lang="es-ES" dirty="0">
                <a:latin typeface="+mj-lt"/>
                <a:cs typeface="Arial" panose="020B0604020202020204" pitchFamily="34" charset="0"/>
              </a:rPr>
              <a:t>Dispositivos móviles</a:t>
            </a:r>
          </a:p>
          <a:p>
            <a:pPr marL="342900" indent="-342900">
              <a:buFont typeface="Arial" panose="020B0604020202020204" pitchFamily="34" charset="0"/>
              <a:buChar char="•"/>
            </a:pPr>
            <a:r>
              <a:rPr lang="es-ES" dirty="0">
                <a:latin typeface="+mj-lt"/>
                <a:cs typeface="Arial" panose="020B0604020202020204" pitchFamily="34" charset="0"/>
              </a:rPr>
              <a:t>Conexión a internet</a:t>
            </a:r>
          </a:p>
          <a:p>
            <a:pPr marL="342900" indent="-342900">
              <a:buFont typeface="Arial" panose="020B0604020202020204" pitchFamily="34" charset="0"/>
              <a:buChar char="•"/>
            </a:pPr>
            <a:r>
              <a:rPr lang="es-ES" dirty="0">
                <a:latin typeface="+mj-lt"/>
                <a:cs typeface="Arial" panose="020B0604020202020204" pitchFamily="34" charset="0"/>
              </a:rPr>
              <a:t>Personal (que se desenvuelva en los medios digitales)</a:t>
            </a:r>
          </a:p>
          <a:p>
            <a:pPr marL="342900" indent="-342900">
              <a:buFont typeface="Arial" panose="020B0604020202020204" pitchFamily="34" charset="0"/>
              <a:buChar char="•"/>
            </a:pPr>
            <a:r>
              <a:rPr lang="es-ES" dirty="0">
                <a:latin typeface="+mj-lt"/>
                <a:cs typeface="Arial" panose="020B0604020202020204" pitchFamily="34" charset="0"/>
              </a:rPr>
              <a:t>Delegado de protección de datos</a:t>
            </a:r>
          </a:p>
          <a:p>
            <a:pPr marL="342900" indent="-342900">
              <a:buFont typeface="Arial" panose="020B0604020202020204" pitchFamily="34" charset="0"/>
              <a:buChar char="•"/>
            </a:pPr>
            <a:r>
              <a:rPr lang="es-ES" dirty="0">
                <a:latin typeface="+mj-lt"/>
                <a:cs typeface="Arial" panose="020B0604020202020204" pitchFamily="34" charset="0"/>
              </a:rPr>
              <a:t>Estructura de los distintos departamentos de la empresa</a:t>
            </a:r>
          </a:p>
        </p:txBody>
      </p:sp>
      <p:pic>
        <p:nvPicPr>
          <p:cNvPr id="10" name="Imagen 9">
            <a:extLst>
              <a:ext uri="{FF2B5EF4-FFF2-40B4-BE49-F238E27FC236}">
                <a16:creationId xmlns:a16="http://schemas.microsoft.com/office/drawing/2014/main" id="{E1F258C5-3A54-3F4E-93C6-D6DF10CAC2A7}"/>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A09A7B34-3B22-D14C-A694-AF1270C3E806}"/>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5D1E9677-0A66-A448-B4FE-B857ACF03D51}"/>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32007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6</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3734893" y="810777"/>
            <a:ext cx="4474688" cy="646331"/>
          </a:xfrm>
          <a:prstGeom prst="rect">
            <a:avLst/>
          </a:prstGeom>
          <a:noFill/>
        </p:spPr>
        <p:txBody>
          <a:bodyPr wrap="none" rtlCol="0">
            <a:spAutoFit/>
          </a:bodyPr>
          <a:lstStyle/>
          <a:p>
            <a:pPr algn="ctr"/>
            <a:r>
              <a:rPr lang="es-ES" sz="3600" dirty="0"/>
              <a:t>DAFOS de la EMPRESA</a:t>
            </a:r>
          </a:p>
        </p:txBody>
      </p:sp>
      <p:pic>
        <p:nvPicPr>
          <p:cNvPr id="9" name="Imagen 8">
            <a:extLst>
              <a:ext uri="{FF2B5EF4-FFF2-40B4-BE49-F238E27FC236}">
                <a16:creationId xmlns:a16="http://schemas.microsoft.com/office/drawing/2014/main" id="{5FEE4AE2-228B-954C-A26F-BB886EA270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285" y="1830338"/>
            <a:ext cx="7205430" cy="4251734"/>
          </a:xfrm>
          <a:prstGeom prst="rect">
            <a:avLst/>
          </a:prstGeom>
        </p:spPr>
      </p:pic>
      <p:pic>
        <p:nvPicPr>
          <p:cNvPr id="10" name="Imagen 9">
            <a:extLst>
              <a:ext uri="{FF2B5EF4-FFF2-40B4-BE49-F238E27FC236}">
                <a16:creationId xmlns:a16="http://schemas.microsoft.com/office/drawing/2014/main" id="{2D7CA2DF-85C9-D94C-A787-6AE657096930}"/>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1" name="Imagen 10">
            <a:extLst>
              <a:ext uri="{FF2B5EF4-FFF2-40B4-BE49-F238E27FC236}">
                <a16:creationId xmlns:a16="http://schemas.microsoft.com/office/drawing/2014/main" id="{0BD8BB63-95E2-5047-9388-50D844346856}"/>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2" name="CuadroTexto 11">
            <a:extLst>
              <a:ext uri="{FF2B5EF4-FFF2-40B4-BE49-F238E27FC236}">
                <a16:creationId xmlns:a16="http://schemas.microsoft.com/office/drawing/2014/main" id="{E539783E-FE4D-0C42-A94B-FB5C4C506FF3}"/>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5061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7</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983272" y="531290"/>
            <a:ext cx="5977919" cy="1200329"/>
          </a:xfrm>
          <a:prstGeom prst="rect">
            <a:avLst/>
          </a:prstGeom>
          <a:noFill/>
        </p:spPr>
        <p:txBody>
          <a:bodyPr wrap="none" rtlCol="0">
            <a:spAutoFit/>
          </a:bodyPr>
          <a:lstStyle/>
          <a:p>
            <a:pPr algn="ctr"/>
            <a:r>
              <a:rPr lang="es-ES" sz="3600" dirty="0"/>
              <a:t>INVESTIGAR LA COMPETENCIA</a:t>
            </a:r>
          </a:p>
          <a:p>
            <a:pPr algn="ctr"/>
            <a:r>
              <a:rPr lang="es-ES" sz="3600" dirty="0"/>
              <a:t>(BENCHAMARKING)</a:t>
            </a:r>
          </a:p>
        </p:txBody>
      </p:sp>
      <p:sp>
        <p:nvSpPr>
          <p:cNvPr id="6" name="Rectángulo 5">
            <a:extLst>
              <a:ext uri="{FF2B5EF4-FFF2-40B4-BE49-F238E27FC236}">
                <a16:creationId xmlns:a16="http://schemas.microsoft.com/office/drawing/2014/main" id="{488EC82B-E470-3441-8AF6-E05B485E50DA}"/>
              </a:ext>
            </a:extLst>
          </p:cNvPr>
          <p:cNvSpPr/>
          <p:nvPr/>
        </p:nvSpPr>
        <p:spPr>
          <a:xfrm>
            <a:off x="3172691" y="1847302"/>
            <a:ext cx="6096000" cy="646331"/>
          </a:xfrm>
          <a:prstGeom prst="rect">
            <a:avLst/>
          </a:prstGeom>
        </p:spPr>
        <p:txBody>
          <a:bodyPr>
            <a:spAutoFit/>
          </a:bodyPr>
          <a:lstStyle/>
          <a:p>
            <a:pPr marL="457200" indent="-457200">
              <a:buFont typeface="Arial" panose="020B0604020202020204" pitchFamily="34" charset="0"/>
              <a:buChar char="•"/>
            </a:pPr>
            <a:r>
              <a:rPr lang="es-ES" dirty="0">
                <a:cs typeface="Arial" panose="020B0604020202020204" pitchFamily="34" charset="0"/>
              </a:rPr>
              <a:t>Investiga a la competencia, productos, servicios.</a:t>
            </a:r>
          </a:p>
          <a:p>
            <a:pPr marL="457200" indent="-457200">
              <a:buFont typeface="Arial" panose="020B0604020202020204" pitchFamily="34" charset="0"/>
              <a:buChar char="•"/>
            </a:pPr>
            <a:r>
              <a:rPr lang="es-ES" dirty="0">
                <a:cs typeface="Arial" panose="020B0604020202020204" pitchFamily="34" charset="0"/>
              </a:rPr>
              <a:t>Si algo funciona, cópialo, y si es posible, mejóralo.</a:t>
            </a:r>
          </a:p>
        </p:txBody>
      </p:sp>
      <p:pic>
        <p:nvPicPr>
          <p:cNvPr id="11" name="Imagen 10">
            <a:extLst>
              <a:ext uri="{FF2B5EF4-FFF2-40B4-BE49-F238E27FC236}">
                <a16:creationId xmlns:a16="http://schemas.microsoft.com/office/drawing/2014/main" id="{CE92AC4D-9389-B64C-BB66-68DA0304BC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7497" y="2575645"/>
            <a:ext cx="4897006" cy="3672755"/>
          </a:xfrm>
          <a:prstGeom prst="rect">
            <a:avLst/>
          </a:prstGeom>
        </p:spPr>
      </p:pic>
      <p:pic>
        <p:nvPicPr>
          <p:cNvPr id="12" name="Imagen 11">
            <a:extLst>
              <a:ext uri="{FF2B5EF4-FFF2-40B4-BE49-F238E27FC236}">
                <a16:creationId xmlns:a16="http://schemas.microsoft.com/office/drawing/2014/main" id="{678F27B0-3527-8B41-827F-82637D47BCD8}"/>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3" name="Imagen 12">
            <a:extLst>
              <a:ext uri="{FF2B5EF4-FFF2-40B4-BE49-F238E27FC236}">
                <a16:creationId xmlns:a16="http://schemas.microsoft.com/office/drawing/2014/main" id="{0527577D-E122-9549-8381-BEFB5792E896}"/>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4" name="CuadroTexto 13">
            <a:extLst>
              <a:ext uri="{FF2B5EF4-FFF2-40B4-BE49-F238E27FC236}">
                <a16:creationId xmlns:a16="http://schemas.microsoft.com/office/drawing/2014/main" id="{D031220A-F558-5040-A5ED-F65BCA6BAF3F}"/>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3036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8</a:t>
            </a:fld>
            <a:endParaRPr lang="es-ES"/>
          </a:p>
        </p:txBody>
      </p:sp>
      <p:sp>
        <p:nvSpPr>
          <p:cNvPr id="2" name="CuadroTexto 1">
            <a:extLst>
              <a:ext uri="{FF2B5EF4-FFF2-40B4-BE49-F238E27FC236}">
                <a16:creationId xmlns:a16="http://schemas.microsoft.com/office/drawing/2014/main" id="{E8277BD9-DF3E-B842-9D40-39555E6AF388}"/>
              </a:ext>
            </a:extLst>
          </p:cNvPr>
          <p:cNvSpPr txBox="1"/>
          <p:nvPr/>
        </p:nvSpPr>
        <p:spPr>
          <a:xfrm>
            <a:off x="2012943" y="807516"/>
            <a:ext cx="7918578" cy="1200329"/>
          </a:xfrm>
          <a:prstGeom prst="rect">
            <a:avLst/>
          </a:prstGeom>
          <a:noFill/>
        </p:spPr>
        <p:txBody>
          <a:bodyPr wrap="none" rtlCol="0">
            <a:spAutoFit/>
          </a:bodyPr>
          <a:lstStyle/>
          <a:p>
            <a:pPr algn="ctr"/>
            <a:r>
              <a:rPr lang="es-ES" sz="3600" dirty="0"/>
              <a:t>IDENTIFICAR LOS OBJETIVOS GENERALES</a:t>
            </a:r>
          </a:p>
          <a:p>
            <a:pPr algn="ctr"/>
            <a:r>
              <a:rPr lang="es-ES" sz="3600" dirty="0"/>
              <a:t>Y DE MARKETING DIGITAL</a:t>
            </a:r>
          </a:p>
        </p:txBody>
      </p:sp>
      <p:sp>
        <p:nvSpPr>
          <p:cNvPr id="5" name="Rectángulo 4">
            <a:extLst>
              <a:ext uri="{FF2B5EF4-FFF2-40B4-BE49-F238E27FC236}">
                <a16:creationId xmlns:a16="http://schemas.microsoft.com/office/drawing/2014/main" id="{B987F2C8-D884-6B45-84C6-4558B128B52F}"/>
              </a:ext>
            </a:extLst>
          </p:cNvPr>
          <p:cNvSpPr/>
          <p:nvPr/>
        </p:nvSpPr>
        <p:spPr>
          <a:xfrm>
            <a:off x="3033287" y="2226583"/>
            <a:ext cx="6096000" cy="923330"/>
          </a:xfrm>
          <a:prstGeom prst="rect">
            <a:avLst/>
          </a:prstGeom>
        </p:spPr>
        <p:txBody>
          <a:bodyPr>
            <a:spAutoFit/>
          </a:bodyPr>
          <a:lstStyle/>
          <a:p>
            <a:r>
              <a:rPr lang="es-ES" sz="1600" dirty="0">
                <a:latin typeface="Arial" panose="020B0604020202020204" pitchFamily="34" charset="0"/>
                <a:cs typeface="Arial" panose="020B0604020202020204" pitchFamily="34" charset="0"/>
              </a:rPr>
              <a:t>Es imprescindible </a:t>
            </a:r>
            <a:r>
              <a:rPr lang="es-ES" dirty="0">
                <a:latin typeface="Arial" panose="020B0604020202020204" pitchFamily="34" charset="0"/>
                <a:cs typeface="Arial" panose="020B0604020202020204" pitchFamily="34" charset="0"/>
              </a:rPr>
              <a:t>conocer la situación de la empresa en el entorno digital y a los usuarios con los que se relaciona en este medio.</a:t>
            </a:r>
            <a:endParaRPr lang="es-ES" sz="1600" dirty="0">
              <a:latin typeface="Arial" panose="020B0604020202020204" pitchFamily="34" charset="0"/>
              <a:cs typeface="Arial" panose="020B0604020202020204" pitchFamily="34" charset="0"/>
            </a:endParaRPr>
          </a:p>
        </p:txBody>
      </p:sp>
      <p:pic>
        <p:nvPicPr>
          <p:cNvPr id="12" name="Imagen 11">
            <a:extLst>
              <a:ext uri="{FF2B5EF4-FFF2-40B4-BE49-F238E27FC236}">
                <a16:creationId xmlns:a16="http://schemas.microsoft.com/office/drawing/2014/main" id="{7B36E5B2-FD64-0941-B456-992FC8516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3500" y="3698681"/>
            <a:ext cx="9525000" cy="1695450"/>
          </a:xfrm>
          <a:prstGeom prst="rect">
            <a:avLst/>
          </a:prstGeom>
        </p:spPr>
      </p:pic>
      <p:pic>
        <p:nvPicPr>
          <p:cNvPr id="11" name="Imagen 10">
            <a:extLst>
              <a:ext uri="{FF2B5EF4-FFF2-40B4-BE49-F238E27FC236}">
                <a16:creationId xmlns:a16="http://schemas.microsoft.com/office/drawing/2014/main" id="{7BB7A146-F4D6-3940-A9AD-791EC9D73E02}"/>
              </a:ext>
            </a:extLst>
          </p:cNvPr>
          <p:cNvPicPr/>
          <p:nvPr/>
        </p:nvPicPr>
        <p:blipFill>
          <a:blip r:embed="rId4">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3" name="Imagen 12">
            <a:extLst>
              <a:ext uri="{FF2B5EF4-FFF2-40B4-BE49-F238E27FC236}">
                <a16:creationId xmlns:a16="http://schemas.microsoft.com/office/drawing/2014/main" id="{F064B218-FEE4-B443-8793-602B47AAA767}"/>
              </a:ext>
            </a:extLst>
          </p:cNvPr>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4" name="CuadroTexto 13">
            <a:extLst>
              <a:ext uri="{FF2B5EF4-FFF2-40B4-BE49-F238E27FC236}">
                <a16:creationId xmlns:a16="http://schemas.microsoft.com/office/drawing/2014/main" id="{8D28E08B-4353-744D-8307-D24507FA461C}"/>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283503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7" name="3 Marcador de número de diapositiva"/>
          <p:cNvSpPr txBox="1">
            <a:spLocks noGrp="1"/>
          </p:cNvSpPr>
          <p:nvPr/>
        </p:nvSpPr>
        <p:spPr bwMode="auto">
          <a:xfrm>
            <a:off x="6527801" y="6524626"/>
            <a:ext cx="1584325" cy="333375"/>
          </a:xfrm>
          <a:prstGeom prst="rect">
            <a:avLst/>
          </a:prstGeom>
          <a:noFill/>
          <a:ln w="9525" algn="ctr">
            <a:noFill/>
            <a:miter lim="800000"/>
            <a:headEnd/>
            <a:tailEnd/>
          </a:ln>
        </p:spPr>
        <p:txBody>
          <a:bodyPr/>
          <a:lstStyle/>
          <a:p>
            <a:endParaRPr lang="es-ES" sz="1200" dirty="0">
              <a:solidFill>
                <a:srgbClr val="B11B0F"/>
              </a:solidFill>
              <a:latin typeface="Calibri" pitchFamily="34" charset="0"/>
            </a:endParaRPr>
          </a:p>
        </p:txBody>
      </p:sp>
      <p:sp>
        <p:nvSpPr>
          <p:cNvPr id="30739" name="AutoShape 2" descr="Resultado de imagen de imagenes animadas de director de orquesta"/>
          <p:cNvSpPr>
            <a:spLocks noChangeAspect="1" noChangeArrowheads="1"/>
          </p:cNvSpPr>
          <p:nvPr/>
        </p:nvSpPr>
        <p:spPr bwMode="auto">
          <a:xfrm>
            <a:off x="1524000" y="-144463"/>
            <a:ext cx="304800" cy="304801"/>
          </a:xfrm>
          <a:prstGeom prst="rect">
            <a:avLst/>
          </a:prstGeom>
          <a:noFill/>
          <a:ln w="9525">
            <a:noFill/>
            <a:miter lim="800000"/>
            <a:headEnd/>
            <a:tailEnd/>
          </a:ln>
        </p:spPr>
        <p:txBody>
          <a:bodyPr/>
          <a:lstStyle/>
          <a:p>
            <a:endParaRPr lang="es-ES" dirty="0">
              <a:latin typeface="Calibri" pitchFamily="34" charset="0"/>
            </a:endParaRPr>
          </a:p>
        </p:txBody>
      </p:sp>
      <p:sp>
        <p:nvSpPr>
          <p:cNvPr id="4" name="Marcador de número de diapositiva 3">
            <a:extLst>
              <a:ext uri="{FF2B5EF4-FFF2-40B4-BE49-F238E27FC236}">
                <a16:creationId xmlns:a16="http://schemas.microsoft.com/office/drawing/2014/main" id="{A849AED1-59D6-4F4C-A2D9-B5B0B292146A}"/>
              </a:ext>
            </a:extLst>
          </p:cNvPr>
          <p:cNvSpPr>
            <a:spLocks noGrp="1"/>
          </p:cNvSpPr>
          <p:nvPr>
            <p:ph type="sldNum" sz="quarter" idx="12"/>
          </p:nvPr>
        </p:nvSpPr>
        <p:spPr/>
        <p:txBody>
          <a:bodyPr/>
          <a:lstStyle/>
          <a:p>
            <a:fld id="{0FA1CCF8-0309-5647-A694-5326D6B17944}" type="slidenum">
              <a:rPr lang="es-ES" smtClean="0"/>
              <a:t>9</a:t>
            </a:fld>
            <a:endParaRPr lang="es-ES" dirty="0"/>
          </a:p>
        </p:txBody>
      </p:sp>
      <p:sp>
        <p:nvSpPr>
          <p:cNvPr id="2" name="CuadroTexto 1">
            <a:extLst>
              <a:ext uri="{FF2B5EF4-FFF2-40B4-BE49-F238E27FC236}">
                <a16:creationId xmlns:a16="http://schemas.microsoft.com/office/drawing/2014/main" id="{E8277BD9-DF3E-B842-9D40-39555E6AF388}"/>
              </a:ext>
            </a:extLst>
          </p:cNvPr>
          <p:cNvSpPr txBox="1"/>
          <p:nvPr/>
        </p:nvSpPr>
        <p:spPr>
          <a:xfrm>
            <a:off x="2768281" y="160338"/>
            <a:ext cx="6341801" cy="1200329"/>
          </a:xfrm>
          <a:prstGeom prst="rect">
            <a:avLst/>
          </a:prstGeom>
          <a:noFill/>
        </p:spPr>
        <p:txBody>
          <a:bodyPr wrap="none" rtlCol="0">
            <a:spAutoFit/>
          </a:bodyPr>
          <a:lstStyle/>
          <a:p>
            <a:pPr algn="ctr"/>
            <a:r>
              <a:rPr lang="es-ES" sz="3600" dirty="0"/>
              <a:t>DEFINIR EL ROL DIGITAL  </a:t>
            </a:r>
          </a:p>
          <a:p>
            <a:pPr algn="ctr"/>
            <a:r>
              <a:rPr lang="es-ES" sz="3600" dirty="0"/>
              <a:t>A DESARROLLAR EN LA EMPRESA</a:t>
            </a:r>
          </a:p>
        </p:txBody>
      </p:sp>
      <p:sp>
        <p:nvSpPr>
          <p:cNvPr id="11" name="Subtítulo 2">
            <a:extLst>
              <a:ext uri="{FF2B5EF4-FFF2-40B4-BE49-F238E27FC236}">
                <a16:creationId xmlns:a16="http://schemas.microsoft.com/office/drawing/2014/main" id="{58F193CE-5D7F-FC45-B10F-11C60C701891}"/>
              </a:ext>
            </a:extLst>
          </p:cNvPr>
          <p:cNvSpPr txBox="1">
            <a:spLocks/>
          </p:cNvSpPr>
          <p:nvPr/>
        </p:nvSpPr>
        <p:spPr>
          <a:xfrm>
            <a:off x="540327" y="1553455"/>
            <a:ext cx="11111346" cy="4329820"/>
          </a:xfrm>
          <a:prstGeom prst="rect">
            <a:avLst/>
          </a:prstGeom>
        </p:spPr>
        <p:txBody>
          <a:bodyPr>
            <a:normAutofit fontScale="47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gn="just"/>
            <a:r>
              <a:rPr lang="es-ES" sz="3300" cap="none" dirty="0"/>
              <a:t>Además del producto o servicio que la empresa ofrece, tienes que ser capaz de identificar que papel social va a asumir la empresa.</a:t>
            </a:r>
          </a:p>
          <a:p>
            <a:pPr algn="just"/>
            <a:r>
              <a:rPr lang="es-ES" sz="3300" cap="none" dirty="0"/>
              <a:t>Se trata de una relación bidireccional: la sociedad influye en los cambios que se dan en una compañía y esta, a su vez, incide en las variaciones de la primera.</a:t>
            </a:r>
          </a:p>
          <a:p>
            <a:pPr algn="just"/>
            <a:r>
              <a:rPr lang="es-ES" sz="3300" cap="none" dirty="0"/>
              <a:t>Para ayudarte a definir este rol digital pregúntate: “¿qué quiere ser la empresa, que quiere aportar socialmente.</a:t>
            </a:r>
          </a:p>
          <a:p>
            <a:r>
              <a:rPr lang="es-ES" sz="3300" cap="none" dirty="0"/>
              <a:t>Hay varios roles que puede aportar y estos influirán en la creación del marketing digital.</a:t>
            </a:r>
          </a:p>
          <a:p>
            <a:pPr lvl="1"/>
            <a:r>
              <a:rPr lang="es-ES" sz="3400" cap="none" dirty="0"/>
              <a:t>LIDER:		Para una marca referente en su sector</a:t>
            </a:r>
          </a:p>
          <a:p>
            <a:pPr lvl="1"/>
            <a:r>
              <a:rPr lang="es-ES" sz="3400" cap="none" dirty="0"/>
              <a:t>CUIDADORA:		Para una marca que vela por la seguridad de los usuarios</a:t>
            </a:r>
          </a:p>
          <a:p>
            <a:pPr lvl="1"/>
            <a:r>
              <a:rPr lang="es-ES" sz="3400" cap="none" dirty="0"/>
              <a:t>ACONSEJADORA:	Para una marca que vela por la salud de los usuarios</a:t>
            </a:r>
          </a:p>
          <a:p>
            <a:pPr lvl="1"/>
            <a:r>
              <a:rPr lang="es-ES" sz="3400" cap="none" dirty="0"/>
              <a:t>COTIDIANA:		Para una marca que valora la simplicidad y el momento.</a:t>
            </a:r>
          </a:p>
          <a:p>
            <a:pPr lvl="1"/>
            <a:r>
              <a:rPr lang="es-ES" sz="3400" cap="none" dirty="0"/>
              <a:t>FAMILIAR:		Para una marca que estima a las personas.</a:t>
            </a:r>
          </a:p>
          <a:p>
            <a:pPr marL="457200" lvl="1" indent="0">
              <a:buNone/>
            </a:pPr>
            <a:endParaRPr lang="es-ES" sz="2600" cap="none" dirty="0"/>
          </a:p>
          <a:p>
            <a:r>
              <a:rPr lang="es-ES" sz="2600" dirty="0"/>
              <a:t>Estos son solo algunos ejemplos. Una de tus tareas es averiguar cuál es el rol que mejor desempeña tu empresa.</a:t>
            </a:r>
          </a:p>
          <a:p>
            <a:pPr algn="ctr"/>
            <a:endParaRPr lang="es-ES" sz="2800" dirty="0">
              <a:latin typeface="Arial" panose="020B0604020202020204" pitchFamily="34" charset="0"/>
              <a:cs typeface="Arial" panose="020B0604020202020204" pitchFamily="34" charset="0"/>
            </a:endParaRPr>
          </a:p>
        </p:txBody>
      </p:sp>
      <p:pic>
        <p:nvPicPr>
          <p:cNvPr id="10" name="Imagen 9">
            <a:extLst>
              <a:ext uri="{FF2B5EF4-FFF2-40B4-BE49-F238E27FC236}">
                <a16:creationId xmlns:a16="http://schemas.microsoft.com/office/drawing/2014/main" id="{58CCAB01-F305-2E4D-9BB4-6A68714F01D6}"/>
              </a:ext>
            </a:extLst>
          </p:cNvPr>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119975" y="127113"/>
            <a:ext cx="2722880" cy="808355"/>
          </a:xfrm>
          <a:prstGeom prst="rect">
            <a:avLst/>
          </a:prstGeom>
        </p:spPr>
      </p:pic>
      <p:pic>
        <p:nvPicPr>
          <p:cNvPr id="12" name="Imagen 11">
            <a:extLst>
              <a:ext uri="{FF2B5EF4-FFF2-40B4-BE49-F238E27FC236}">
                <a16:creationId xmlns:a16="http://schemas.microsoft.com/office/drawing/2014/main" id="{48D6DC04-CDA0-A74F-989A-DAC8CD3FFF54}"/>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94800" y="205422"/>
            <a:ext cx="2459990" cy="808355"/>
          </a:xfrm>
          <a:prstGeom prst="rect">
            <a:avLst/>
          </a:prstGeom>
        </p:spPr>
      </p:pic>
      <p:sp>
        <p:nvSpPr>
          <p:cNvPr id="13" name="CuadroTexto 12">
            <a:extLst>
              <a:ext uri="{FF2B5EF4-FFF2-40B4-BE49-F238E27FC236}">
                <a16:creationId xmlns:a16="http://schemas.microsoft.com/office/drawing/2014/main" id="{B1B0046B-2076-4844-88D3-F62CA4A8AEA0}"/>
              </a:ext>
            </a:extLst>
          </p:cNvPr>
          <p:cNvSpPr txBox="1"/>
          <p:nvPr/>
        </p:nvSpPr>
        <p:spPr>
          <a:xfrm>
            <a:off x="826265" y="6202496"/>
            <a:ext cx="1735860" cy="307777"/>
          </a:xfrm>
          <a:prstGeom prst="rect">
            <a:avLst/>
          </a:prstGeom>
          <a:noFill/>
        </p:spPr>
        <p:txBody>
          <a:bodyPr wrap="none" rtlCol="0">
            <a:spAutoFit/>
          </a:bodyPr>
          <a:lstStyle/>
          <a:p>
            <a:r>
              <a:rPr lang="es-ES" sz="1400" b="1" dirty="0"/>
              <a:t>Proyecto FEM FUTUR</a:t>
            </a:r>
          </a:p>
        </p:txBody>
      </p:sp>
    </p:spTree>
    <p:extLst>
      <p:ext uri="{BB962C8B-B14F-4D97-AF65-F5344CB8AC3E}">
        <p14:creationId xmlns:p14="http://schemas.microsoft.com/office/powerpoint/2010/main" val="630380408"/>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{E72D5627-B019-FC45-B94F-32DAC6F09C7C}tf10001073</Template>
  <TotalTime>586</TotalTime>
  <Words>2132</Words>
  <Application>Microsoft Macintosh PowerPoint</Application>
  <PresentationFormat>Panorámica</PresentationFormat>
  <Paragraphs>168</Paragraphs>
  <Slides>16</Slides>
  <Notes>14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16</vt:i4>
      </vt:variant>
    </vt:vector>
  </HeadingPairs>
  <TitlesOfParts>
    <vt:vector size="23" baseType="lpstr">
      <vt:lpstr>Arial</vt:lpstr>
      <vt:lpstr>Arial Rounded MT Bold</vt:lpstr>
      <vt:lpstr>Caecilia LT Std</vt:lpstr>
      <vt:lpstr>Calibri</vt:lpstr>
      <vt:lpstr>Times New Roman</vt:lpstr>
      <vt:lpstr>Tw Cen MT</vt:lpstr>
      <vt:lpstr>Gota</vt:lpstr>
      <vt:lpstr>ESTRATEGIA DE MARKETING DIGITAL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EMPRENDEDOR</dc:title>
  <dc:creator>Usuario de Microsoft Office</dc:creator>
  <cp:lastModifiedBy>Juan Francisco VELASCO MORENO</cp:lastModifiedBy>
  <cp:revision>25</cp:revision>
  <dcterms:created xsi:type="dcterms:W3CDTF">2020-06-09T18:19:44Z</dcterms:created>
  <dcterms:modified xsi:type="dcterms:W3CDTF">2022-08-23T11:58:28Z</dcterms:modified>
</cp:coreProperties>
</file>